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7.jpg" ContentType="image/jpeg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305" r:id="rId5"/>
    <p:sldId id="320" r:id="rId6"/>
    <p:sldId id="306" r:id="rId7"/>
    <p:sldId id="316" r:id="rId8"/>
    <p:sldId id="317" r:id="rId9"/>
    <p:sldId id="319" r:id="rId10"/>
    <p:sldId id="312" r:id="rId11"/>
    <p:sldId id="314" r:id="rId12"/>
    <p:sldId id="308" r:id="rId13"/>
    <p:sldId id="309" r:id="rId14"/>
    <p:sldId id="322" r:id="rId15"/>
    <p:sldId id="277" r:id="rId16"/>
  </p:sldIdLst>
  <p:sldSz cx="12192000" cy="6858000"/>
  <p:notesSz cx="12192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9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9D"/>
    <a:srgbClr val="9C7D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4"/>
    <p:restoredTop sz="94749"/>
  </p:normalViewPr>
  <p:slideViewPr>
    <p:cSldViewPr>
      <p:cViewPr varScale="1">
        <p:scale>
          <a:sx n="108" d="100"/>
          <a:sy n="108" d="100"/>
        </p:scale>
        <p:origin x="876" y="114"/>
      </p:cViewPr>
      <p:guideLst>
        <p:guide orient="horz" pos="2304"/>
        <p:guide pos="39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6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7D176-A9BA-BC41-AEB0-DDD354B22601}" type="datetimeFigureOut">
              <a:rPr lang="es-ES_tradnl" smtClean="0"/>
              <a:t>11/09/2018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03858-CB7F-FA48-8C21-1AE07321B99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8588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03858-CB7F-FA48-8C21-1AE07321B993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07816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03858-CB7F-FA48-8C21-1AE07321B993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840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52723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837593" y="735809"/>
            <a:ext cx="4135120" cy="695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34974" y="1173480"/>
            <a:ext cx="727710" cy="189865"/>
          </a:xfrm>
          <a:custGeom>
            <a:avLst/>
            <a:gdLst/>
            <a:ahLst/>
            <a:cxnLst/>
            <a:rect l="l" t="t" r="r" b="b"/>
            <a:pathLst>
              <a:path w="727710" h="189865">
                <a:moveTo>
                  <a:pt x="0" y="0"/>
                </a:moveTo>
                <a:lnTo>
                  <a:pt x="727710" y="0"/>
                </a:lnTo>
                <a:lnTo>
                  <a:pt x="727710" y="189737"/>
                </a:lnTo>
                <a:lnTo>
                  <a:pt x="0" y="189737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42722" y="732281"/>
            <a:ext cx="727075" cy="189865"/>
          </a:xfrm>
          <a:custGeom>
            <a:avLst/>
            <a:gdLst/>
            <a:ahLst/>
            <a:cxnLst/>
            <a:rect l="l" t="t" r="r" b="b"/>
            <a:pathLst>
              <a:path w="727075" h="189865">
                <a:moveTo>
                  <a:pt x="0" y="0"/>
                </a:moveTo>
                <a:lnTo>
                  <a:pt x="726947" y="0"/>
                </a:lnTo>
                <a:lnTo>
                  <a:pt x="726947" y="189737"/>
                </a:lnTo>
                <a:lnTo>
                  <a:pt x="0" y="189737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165085" y="6131052"/>
            <a:ext cx="727075" cy="189865"/>
          </a:xfrm>
          <a:custGeom>
            <a:avLst/>
            <a:gdLst/>
            <a:ahLst/>
            <a:cxnLst/>
            <a:rect l="l" t="t" r="r" b="b"/>
            <a:pathLst>
              <a:path w="727075" h="189864">
                <a:moveTo>
                  <a:pt x="0" y="0"/>
                </a:moveTo>
                <a:lnTo>
                  <a:pt x="726948" y="0"/>
                </a:lnTo>
                <a:lnTo>
                  <a:pt x="726948" y="189738"/>
                </a:lnTo>
                <a:lnTo>
                  <a:pt x="0" y="189738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624571" y="5251703"/>
            <a:ext cx="727075" cy="189865"/>
          </a:xfrm>
          <a:custGeom>
            <a:avLst/>
            <a:gdLst/>
            <a:ahLst/>
            <a:cxnLst/>
            <a:rect l="l" t="t" r="r" b="b"/>
            <a:pathLst>
              <a:path w="727075" h="189864">
                <a:moveTo>
                  <a:pt x="0" y="0"/>
                </a:moveTo>
                <a:lnTo>
                  <a:pt x="726948" y="0"/>
                </a:lnTo>
                <a:lnTo>
                  <a:pt x="726948" y="189738"/>
                </a:lnTo>
                <a:lnTo>
                  <a:pt x="0" y="189738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921502" y="6459473"/>
            <a:ext cx="727710" cy="189865"/>
          </a:xfrm>
          <a:custGeom>
            <a:avLst/>
            <a:gdLst/>
            <a:ahLst/>
            <a:cxnLst/>
            <a:rect l="l" t="t" r="r" b="b"/>
            <a:pathLst>
              <a:path w="727709" h="189865">
                <a:moveTo>
                  <a:pt x="0" y="0"/>
                </a:moveTo>
                <a:lnTo>
                  <a:pt x="727709" y="0"/>
                </a:lnTo>
                <a:lnTo>
                  <a:pt x="727709" y="189737"/>
                </a:lnTo>
                <a:lnTo>
                  <a:pt x="0" y="189737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1086338" y="6377178"/>
            <a:ext cx="727075" cy="189865"/>
          </a:xfrm>
          <a:custGeom>
            <a:avLst/>
            <a:gdLst/>
            <a:ahLst/>
            <a:cxnLst/>
            <a:rect l="l" t="t" r="r" b="b"/>
            <a:pathLst>
              <a:path w="727075" h="189865">
                <a:moveTo>
                  <a:pt x="0" y="0"/>
                </a:moveTo>
                <a:lnTo>
                  <a:pt x="726948" y="0"/>
                </a:lnTo>
                <a:lnTo>
                  <a:pt x="726948" y="189738"/>
                </a:lnTo>
                <a:lnTo>
                  <a:pt x="0" y="189738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252978" y="5941314"/>
            <a:ext cx="727075" cy="189865"/>
          </a:xfrm>
          <a:custGeom>
            <a:avLst/>
            <a:gdLst/>
            <a:ahLst/>
            <a:cxnLst/>
            <a:rect l="l" t="t" r="r" b="b"/>
            <a:pathLst>
              <a:path w="727075" h="189864">
                <a:moveTo>
                  <a:pt x="0" y="0"/>
                </a:moveTo>
                <a:lnTo>
                  <a:pt x="726948" y="0"/>
                </a:lnTo>
                <a:lnTo>
                  <a:pt x="726948" y="189737"/>
                </a:lnTo>
                <a:lnTo>
                  <a:pt x="0" y="189737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9381" y="1767839"/>
            <a:ext cx="11413236" cy="7696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284324" y="6406840"/>
            <a:ext cx="1125360" cy="1816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49862" y="3931165"/>
            <a:ext cx="1775387" cy="23990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895600" y="0"/>
            <a:ext cx="92964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00A29C"/>
                </a:solidFill>
              </a:defRPr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5441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284324" y="6406840"/>
            <a:ext cx="1125360" cy="1816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01262" y="791197"/>
            <a:ext cx="4391659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8462" y="1065517"/>
            <a:ext cx="7310755" cy="1768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B558F58E-93BA-44A3-BCDA-585AFF2E4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ject 12"/>
          <p:cNvSpPr txBox="1"/>
          <p:nvPr/>
        </p:nvSpPr>
        <p:spPr>
          <a:xfrm>
            <a:off x="655320" y="2671011"/>
            <a:ext cx="5257803" cy="24271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12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297180" algn="l"/>
              </a:tabLst>
            </a:pPr>
            <a:r>
              <a:rPr lang="en-US" sz="3800" b="1" spc="-5" dirty="0">
                <a:solidFill>
                  <a:srgbClr val="00A29D"/>
                </a:solidFill>
                <a:latin typeface="+mj-lt"/>
                <a:ea typeface="+mj-ea"/>
                <a:cs typeface="+mj-cs"/>
              </a:rPr>
              <a:t>Digitales SUMMIT 2018</a:t>
            </a:r>
            <a:endParaRPr lang="en-US" sz="3800" spc="-5" dirty="0">
              <a:solidFill>
                <a:srgbClr val="00A29D"/>
              </a:solidFill>
              <a:latin typeface="+mj-lt"/>
              <a:ea typeface="+mj-ea"/>
              <a:cs typeface="+mj-cs"/>
            </a:endParaRPr>
          </a:p>
          <a:p>
            <a:pPr marL="12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697865" algn="l"/>
                <a:tab pos="698500" algn="l"/>
              </a:tabLst>
            </a:pPr>
            <a:r>
              <a:rPr lang="en-US" sz="3800" spc="-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10 y 11 de </a:t>
            </a:r>
            <a:r>
              <a:rPr lang="en-US" sz="3800" spc="-5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julio</a:t>
            </a:r>
            <a:r>
              <a:rPr lang="en-US" sz="3800" spc="-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800" spc="-5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Duques</a:t>
            </a:r>
            <a:r>
              <a:rPr lang="en-US" sz="3800" spc="-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Pastrana, Madrid</a:t>
            </a:r>
          </a:p>
          <a:p>
            <a:pPr marL="698500" lvl="1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697865" algn="l"/>
                <a:tab pos="698500" algn="l"/>
              </a:tabLst>
            </a:pPr>
            <a:endParaRPr lang="en-US" sz="3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BCD0BBC1-A7D4-445D-98AC-95A6A45D8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1148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s://digitalessummit.es/images/gal15.jpg">
            <a:extLst>
              <a:ext uri="{FF2B5EF4-FFF2-40B4-BE49-F238E27FC236}">
                <a16:creationId xmlns:a16="http://schemas.microsoft.com/office/drawing/2014/main" id="{9352A11D-D150-4F87-9DB3-3D2234AC2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" r="34567" b="-1"/>
          <a:stretch/>
        </p:blipFill>
        <p:spPr bwMode="auto">
          <a:xfrm>
            <a:off x="5913124" y="10"/>
            <a:ext cx="627887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/>
          <p:nvPr/>
        </p:nvSpPr>
        <p:spPr>
          <a:xfrm>
            <a:off x="409955" y="6659880"/>
            <a:ext cx="354330" cy="92710"/>
          </a:xfrm>
          <a:custGeom>
            <a:avLst/>
            <a:gdLst/>
            <a:ahLst/>
            <a:cxnLst/>
            <a:rect l="l" t="t" r="r" b="b"/>
            <a:pathLst>
              <a:path w="354330" h="92709">
                <a:moveTo>
                  <a:pt x="0" y="0"/>
                </a:moveTo>
                <a:lnTo>
                  <a:pt x="354330" y="0"/>
                </a:lnTo>
                <a:lnTo>
                  <a:pt x="354330" y="92202"/>
                </a:lnTo>
                <a:lnTo>
                  <a:pt x="0" y="92202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4077" y="6513576"/>
            <a:ext cx="354330" cy="93345"/>
          </a:xfrm>
          <a:custGeom>
            <a:avLst/>
            <a:gdLst/>
            <a:ahLst/>
            <a:cxnLst/>
            <a:rect l="l" t="t" r="r" b="b"/>
            <a:pathLst>
              <a:path w="354330" h="93345">
                <a:moveTo>
                  <a:pt x="0" y="0"/>
                </a:moveTo>
                <a:lnTo>
                  <a:pt x="354329" y="0"/>
                </a:lnTo>
                <a:lnTo>
                  <a:pt x="354329" y="92964"/>
                </a:lnTo>
                <a:lnTo>
                  <a:pt x="0" y="92964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70" y="6196584"/>
            <a:ext cx="354330" cy="92710"/>
          </a:xfrm>
          <a:custGeom>
            <a:avLst/>
            <a:gdLst/>
            <a:ahLst/>
            <a:cxnLst/>
            <a:rect l="l" t="t" r="r" b="b"/>
            <a:pathLst>
              <a:path w="354330" h="92710">
                <a:moveTo>
                  <a:pt x="0" y="0"/>
                </a:moveTo>
                <a:lnTo>
                  <a:pt x="354330" y="0"/>
                </a:lnTo>
                <a:lnTo>
                  <a:pt x="354330" y="92201"/>
                </a:lnTo>
                <a:lnTo>
                  <a:pt x="0" y="92201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73302" y="5875782"/>
            <a:ext cx="355600" cy="92710"/>
          </a:xfrm>
          <a:custGeom>
            <a:avLst/>
            <a:gdLst/>
            <a:ahLst/>
            <a:cxnLst/>
            <a:rect l="l" t="t" r="r" b="b"/>
            <a:pathLst>
              <a:path w="355600" h="92710">
                <a:moveTo>
                  <a:pt x="0" y="0"/>
                </a:moveTo>
                <a:lnTo>
                  <a:pt x="355091" y="0"/>
                </a:lnTo>
                <a:lnTo>
                  <a:pt x="355091" y="92202"/>
                </a:lnTo>
                <a:lnTo>
                  <a:pt x="0" y="92202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3868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ject 12"/>
          <p:cNvSpPr txBox="1"/>
          <p:nvPr/>
        </p:nvSpPr>
        <p:spPr>
          <a:xfrm>
            <a:off x="4181858" y="2228721"/>
            <a:ext cx="4528050" cy="3524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697865" algn="l"/>
                <a:tab pos="698500" algn="l"/>
              </a:tabLst>
            </a:pPr>
            <a:r>
              <a:rPr lang="en-US" sz="3600" b="1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 </a:t>
            </a:r>
            <a:r>
              <a:rPr lang="en-US" sz="3600" b="1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patrocinadores</a:t>
            </a:r>
            <a:endParaRPr lang="en-US" sz="3600" b="1" spc="-5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697865" algn="l"/>
                <a:tab pos="698500" algn="l"/>
              </a:tabLst>
            </a:pPr>
            <a:r>
              <a:rPr lang="en-US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Accenture, Ericsson, </a:t>
            </a:r>
            <a:r>
              <a:rPr lang="en-US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Everis</a:t>
            </a:r>
            <a:r>
              <a:rPr lang="en-US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Huawei, Nokia, Orange, Telefonica, Vodafone, </a:t>
            </a:r>
            <a:r>
              <a:rPr lang="en-US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Cellnex</a:t>
            </a:r>
            <a:r>
              <a:rPr lang="en-US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Juniper, </a:t>
            </a:r>
            <a:r>
              <a:rPr lang="en-US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Masmovil</a:t>
            </a:r>
            <a:r>
              <a:rPr lang="en-US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</a:t>
            </a:r>
            <a:r>
              <a:rPr lang="en-US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Sobra</a:t>
            </a:r>
            <a:r>
              <a:rPr lang="en-US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Steria, </a:t>
            </a:r>
            <a:r>
              <a:rPr lang="en-US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Altram</a:t>
            </a:r>
            <a:r>
              <a:rPr lang="en-US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Arca</a:t>
            </a:r>
            <a:r>
              <a:rPr lang="en-US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AT Kearney, </a:t>
            </a:r>
            <a:r>
              <a:rPr lang="en-US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Berocam</a:t>
            </a:r>
            <a:r>
              <a:rPr lang="en-US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Cisco, </a:t>
            </a:r>
            <a:r>
              <a:rPr lang="en-US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Euskaltel</a:t>
            </a:r>
            <a:r>
              <a:rPr lang="en-US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Experis, HP, NAE, VMWare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697865" algn="l"/>
                <a:tab pos="698500" algn="l"/>
              </a:tabLst>
            </a:pPr>
            <a:endParaRPr lang="en-US" sz="3600" spc="-5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/>
          <p:nvPr/>
        </p:nvSpPr>
        <p:spPr>
          <a:xfrm>
            <a:off x="409955" y="6659880"/>
            <a:ext cx="354330" cy="92710"/>
          </a:xfrm>
          <a:custGeom>
            <a:avLst/>
            <a:gdLst/>
            <a:ahLst/>
            <a:cxnLst/>
            <a:rect l="l" t="t" r="r" b="b"/>
            <a:pathLst>
              <a:path w="354330" h="92709">
                <a:moveTo>
                  <a:pt x="0" y="0"/>
                </a:moveTo>
                <a:lnTo>
                  <a:pt x="354330" y="0"/>
                </a:lnTo>
                <a:lnTo>
                  <a:pt x="354330" y="92202"/>
                </a:lnTo>
                <a:lnTo>
                  <a:pt x="0" y="92202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4077" y="6513576"/>
            <a:ext cx="354330" cy="93345"/>
          </a:xfrm>
          <a:custGeom>
            <a:avLst/>
            <a:gdLst/>
            <a:ahLst/>
            <a:cxnLst/>
            <a:rect l="l" t="t" r="r" b="b"/>
            <a:pathLst>
              <a:path w="354330" h="93345">
                <a:moveTo>
                  <a:pt x="0" y="0"/>
                </a:moveTo>
                <a:lnTo>
                  <a:pt x="354329" y="0"/>
                </a:lnTo>
                <a:lnTo>
                  <a:pt x="354329" y="92964"/>
                </a:lnTo>
                <a:lnTo>
                  <a:pt x="0" y="92964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70" y="6196584"/>
            <a:ext cx="354330" cy="92710"/>
          </a:xfrm>
          <a:custGeom>
            <a:avLst/>
            <a:gdLst/>
            <a:ahLst/>
            <a:cxnLst/>
            <a:rect l="l" t="t" r="r" b="b"/>
            <a:pathLst>
              <a:path w="354330" h="92710">
                <a:moveTo>
                  <a:pt x="0" y="0"/>
                </a:moveTo>
                <a:lnTo>
                  <a:pt x="354330" y="0"/>
                </a:lnTo>
                <a:lnTo>
                  <a:pt x="354330" y="92201"/>
                </a:lnTo>
                <a:lnTo>
                  <a:pt x="0" y="92201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73302" y="5875782"/>
            <a:ext cx="355600" cy="92710"/>
          </a:xfrm>
          <a:custGeom>
            <a:avLst/>
            <a:gdLst/>
            <a:ahLst/>
            <a:cxnLst/>
            <a:rect l="l" t="t" r="r" b="b"/>
            <a:pathLst>
              <a:path w="355600" h="92710">
                <a:moveTo>
                  <a:pt x="0" y="0"/>
                </a:moveTo>
                <a:lnTo>
                  <a:pt x="355091" y="0"/>
                </a:lnTo>
                <a:lnTo>
                  <a:pt x="355091" y="92202"/>
                </a:lnTo>
                <a:lnTo>
                  <a:pt x="0" y="92202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B48AA06-BFB4-4D1C-AD2A-95C80DCD8120}"/>
              </a:ext>
            </a:extLst>
          </p:cNvPr>
          <p:cNvSpPr/>
          <p:nvPr/>
        </p:nvSpPr>
        <p:spPr>
          <a:xfrm>
            <a:off x="4122307" y="2416807"/>
            <a:ext cx="241797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297180" algn="l"/>
              </a:tabLst>
            </a:pPr>
            <a:r>
              <a:rPr lang="en-US" b="1" spc="-5" dirty="0">
                <a:solidFill>
                  <a:srgbClr val="00A29D"/>
                </a:solidFill>
              </a:rPr>
              <a:t>Digitales SUMMIT 2018</a:t>
            </a:r>
            <a:endParaRPr lang="en-US" spc="-5" dirty="0">
              <a:solidFill>
                <a:srgbClr val="00A29D"/>
              </a:solidFill>
            </a:endParaRPr>
          </a:p>
        </p:txBody>
      </p:sp>
      <p:grpSp>
        <p:nvGrpSpPr>
          <p:cNvPr id="19" name="Group 5353">
            <a:extLst>
              <a:ext uri="{FF2B5EF4-FFF2-40B4-BE49-F238E27FC236}">
                <a16:creationId xmlns:a16="http://schemas.microsoft.com/office/drawing/2014/main" id="{4C1AAEF4-2D1D-40F9-BC31-EFB1E2524DF7}"/>
              </a:ext>
            </a:extLst>
          </p:cNvPr>
          <p:cNvGrpSpPr/>
          <p:nvPr/>
        </p:nvGrpSpPr>
        <p:grpSpPr>
          <a:xfrm>
            <a:off x="3048000" y="2971800"/>
            <a:ext cx="582218" cy="707794"/>
            <a:chOff x="0" y="0"/>
            <a:chExt cx="787789" cy="957705"/>
          </a:xfrm>
          <a:solidFill>
            <a:schemeClr val="tx1"/>
          </a:solidFill>
        </p:grpSpPr>
        <p:sp>
          <p:nvSpPr>
            <p:cNvPr id="20" name="Shape 5349">
              <a:extLst>
                <a:ext uri="{FF2B5EF4-FFF2-40B4-BE49-F238E27FC236}">
                  <a16:creationId xmlns:a16="http://schemas.microsoft.com/office/drawing/2014/main" id="{5F6A745A-3B78-47B1-BA66-C9061EFAC353}"/>
                </a:ext>
              </a:extLst>
            </p:cNvPr>
            <p:cNvSpPr/>
            <p:nvPr/>
          </p:nvSpPr>
          <p:spPr>
            <a:xfrm flipH="1">
              <a:off x="89592" y="0"/>
              <a:ext cx="630232" cy="636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673"/>
                  </a:moveTo>
                  <a:cubicBezTo>
                    <a:pt x="21600" y="4828"/>
                    <a:pt x="16714" y="0"/>
                    <a:pt x="10800" y="0"/>
                  </a:cubicBezTo>
                  <a:cubicBezTo>
                    <a:pt x="4886" y="0"/>
                    <a:pt x="0" y="4828"/>
                    <a:pt x="0" y="10673"/>
                  </a:cubicBezTo>
                  <a:cubicBezTo>
                    <a:pt x="0" y="16772"/>
                    <a:pt x="4886" y="21600"/>
                    <a:pt x="10800" y="21600"/>
                  </a:cubicBezTo>
                  <a:cubicBezTo>
                    <a:pt x="16714" y="21600"/>
                    <a:pt x="21600" y="16772"/>
                    <a:pt x="21600" y="10673"/>
                  </a:cubicBezTo>
                  <a:close/>
                  <a:moveTo>
                    <a:pt x="10800" y="18296"/>
                  </a:moveTo>
                  <a:cubicBezTo>
                    <a:pt x="6686" y="18296"/>
                    <a:pt x="3086" y="14993"/>
                    <a:pt x="3086" y="10673"/>
                  </a:cubicBezTo>
                  <a:cubicBezTo>
                    <a:pt x="3086" y="6607"/>
                    <a:pt x="6686" y="3304"/>
                    <a:pt x="10800" y="3304"/>
                  </a:cubicBezTo>
                  <a:cubicBezTo>
                    <a:pt x="14914" y="3304"/>
                    <a:pt x="18514" y="6607"/>
                    <a:pt x="18514" y="10673"/>
                  </a:cubicBezTo>
                  <a:cubicBezTo>
                    <a:pt x="18514" y="14993"/>
                    <a:pt x="14914" y="18296"/>
                    <a:pt x="10800" y="1829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lvl="0" algn="r" defTabSz="914400">
                <a:defRPr sz="3600">
                  <a:solidFill>
                    <a:srgbClr val="0A0A0A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" name="Shape 5350">
              <a:extLst>
                <a:ext uri="{FF2B5EF4-FFF2-40B4-BE49-F238E27FC236}">
                  <a16:creationId xmlns:a16="http://schemas.microsoft.com/office/drawing/2014/main" id="{2D3B25ED-EA34-4261-BC4F-6911F520C9E7}"/>
                </a:ext>
              </a:extLst>
            </p:cNvPr>
            <p:cNvSpPr/>
            <p:nvPr/>
          </p:nvSpPr>
          <p:spPr>
            <a:xfrm flipH="1">
              <a:off x="-1" y="574622"/>
              <a:ext cx="379995" cy="383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59" y="0"/>
                  </a:moveTo>
                  <a:cubicBezTo>
                    <a:pt x="8894" y="2965"/>
                    <a:pt x="4659" y="4659"/>
                    <a:pt x="0" y="5082"/>
                  </a:cubicBezTo>
                  <a:cubicBezTo>
                    <a:pt x="11012" y="21600"/>
                    <a:pt x="11012" y="21600"/>
                    <a:pt x="11012" y="21600"/>
                  </a:cubicBezTo>
                  <a:cubicBezTo>
                    <a:pt x="12282" y="12282"/>
                    <a:pt x="12282" y="12282"/>
                    <a:pt x="12282" y="12282"/>
                  </a:cubicBezTo>
                  <a:cubicBezTo>
                    <a:pt x="21600" y="14824"/>
                    <a:pt x="21600" y="14824"/>
                    <a:pt x="21600" y="14824"/>
                  </a:cubicBezTo>
                  <a:lnTo>
                    <a:pt x="11859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lvl="0" algn="r" defTabSz="914400">
                <a:defRPr sz="3600">
                  <a:solidFill>
                    <a:srgbClr val="0A0A0A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" name="Shape 5351">
              <a:extLst>
                <a:ext uri="{FF2B5EF4-FFF2-40B4-BE49-F238E27FC236}">
                  <a16:creationId xmlns:a16="http://schemas.microsoft.com/office/drawing/2014/main" id="{5C10C0C2-A43E-41FE-A638-EEC50C8E720D}"/>
                </a:ext>
              </a:extLst>
            </p:cNvPr>
            <p:cNvSpPr/>
            <p:nvPr/>
          </p:nvSpPr>
          <p:spPr>
            <a:xfrm flipH="1">
              <a:off x="404708" y="590070"/>
              <a:ext cx="383082" cy="367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547"/>
                  </a:moveTo>
                  <a:cubicBezTo>
                    <a:pt x="9318" y="11902"/>
                    <a:pt x="9318" y="11902"/>
                    <a:pt x="9318" y="11902"/>
                  </a:cubicBezTo>
                  <a:cubicBezTo>
                    <a:pt x="10588" y="21600"/>
                    <a:pt x="10588" y="21600"/>
                    <a:pt x="10588" y="21600"/>
                  </a:cubicBezTo>
                  <a:cubicBezTo>
                    <a:pt x="21600" y="4408"/>
                    <a:pt x="21600" y="4408"/>
                    <a:pt x="21600" y="4408"/>
                  </a:cubicBezTo>
                  <a:cubicBezTo>
                    <a:pt x="16941" y="4408"/>
                    <a:pt x="12706" y="2645"/>
                    <a:pt x="9318" y="0"/>
                  </a:cubicBezTo>
                  <a:lnTo>
                    <a:pt x="0" y="14547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lvl="0" algn="r" defTabSz="914400">
                <a:defRPr sz="3600">
                  <a:solidFill>
                    <a:srgbClr val="0A0A0A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" name="Shape 5352">
              <a:extLst>
                <a:ext uri="{FF2B5EF4-FFF2-40B4-BE49-F238E27FC236}">
                  <a16:creationId xmlns:a16="http://schemas.microsoft.com/office/drawing/2014/main" id="{7A356C53-7970-4014-95FF-44A37C6B6E2B}"/>
                </a:ext>
              </a:extLst>
            </p:cNvPr>
            <p:cNvSpPr/>
            <p:nvPr/>
          </p:nvSpPr>
          <p:spPr>
            <a:xfrm flipH="1">
              <a:off x="251671" y="167460"/>
              <a:ext cx="298768" cy="282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0987" extrusionOk="0">
                  <a:moveTo>
                    <a:pt x="19839" y="7477"/>
                  </a:moveTo>
                  <a:cubicBezTo>
                    <a:pt x="16151" y="6923"/>
                    <a:pt x="16151" y="6923"/>
                    <a:pt x="16151" y="6923"/>
                  </a:cubicBezTo>
                  <a:cubicBezTo>
                    <a:pt x="15097" y="6923"/>
                    <a:pt x="13517" y="5815"/>
                    <a:pt x="12990" y="4708"/>
                  </a:cubicBezTo>
                  <a:cubicBezTo>
                    <a:pt x="11409" y="831"/>
                    <a:pt x="11409" y="831"/>
                    <a:pt x="11409" y="831"/>
                  </a:cubicBezTo>
                  <a:cubicBezTo>
                    <a:pt x="10882" y="-277"/>
                    <a:pt x="10356" y="-277"/>
                    <a:pt x="9829" y="831"/>
                  </a:cubicBezTo>
                  <a:cubicBezTo>
                    <a:pt x="8248" y="4708"/>
                    <a:pt x="8248" y="4708"/>
                    <a:pt x="8248" y="4708"/>
                  </a:cubicBezTo>
                  <a:cubicBezTo>
                    <a:pt x="7721" y="5815"/>
                    <a:pt x="6141" y="6923"/>
                    <a:pt x="5087" y="6923"/>
                  </a:cubicBezTo>
                  <a:cubicBezTo>
                    <a:pt x="873" y="7477"/>
                    <a:pt x="873" y="7477"/>
                    <a:pt x="873" y="7477"/>
                  </a:cubicBezTo>
                  <a:cubicBezTo>
                    <a:pt x="-181" y="7477"/>
                    <a:pt x="-181" y="8585"/>
                    <a:pt x="346" y="9138"/>
                  </a:cubicBezTo>
                  <a:cubicBezTo>
                    <a:pt x="3507" y="11908"/>
                    <a:pt x="3507" y="11908"/>
                    <a:pt x="3507" y="11908"/>
                  </a:cubicBezTo>
                  <a:cubicBezTo>
                    <a:pt x="4560" y="13015"/>
                    <a:pt x="5087" y="14677"/>
                    <a:pt x="4560" y="15785"/>
                  </a:cubicBezTo>
                  <a:cubicBezTo>
                    <a:pt x="4034" y="19661"/>
                    <a:pt x="4034" y="19661"/>
                    <a:pt x="4034" y="19661"/>
                  </a:cubicBezTo>
                  <a:cubicBezTo>
                    <a:pt x="3507" y="20769"/>
                    <a:pt x="4034" y="21323"/>
                    <a:pt x="5087" y="20769"/>
                  </a:cubicBezTo>
                  <a:cubicBezTo>
                    <a:pt x="8775" y="18554"/>
                    <a:pt x="8775" y="18554"/>
                    <a:pt x="8775" y="18554"/>
                  </a:cubicBezTo>
                  <a:cubicBezTo>
                    <a:pt x="9829" y="18000"/>
                    <a:pt x="11409" y="18000"/>
                    <a:pt x="12463" y="18554"/>
                  </a:cubicBezTo>
                  <a:cubicBezTo>
                    <a:pt x="15624" y="20769"/>
                    <a:pt x="15624" y="20769"/>
                    <a:pt x="15624" y="20769"/>
                  </a:cubicBezTo>
                  <a:cubicBezTo>
                    <a:pt x="16678" y="21323"/>
                    <a:pt x="17731" y="20769"/>
                    <a:pt x="17204" y="19661"/>
                  </a:cubicBezTo>
                  <a:cubicBezTo>
                    <a:pt x="16151" y="15785"/>
                    <a:pt x="16151" y="15785"/>
                    <a:pt x="16151" y="15785"/>
                  </a:cubicBezTo>
                  <a:cubicBezTo>
                    <a:pt x="16151" y="14677"/>
                    <a:pt x="16678" y="13015"/>
                    <a:pt x="17731" y="11908"/>
                  </a:cubicBezTo>
                  <a:cubicBezTo>
                    <a:pt x="20365" y="9138"/>
                    <a:pt x="20365" y="9138"/>
                    <a:pt x="20365" y="9138"/>
                  </a:cubicBezTo>
                  <a:cubicBezTo>
                    <a:pt x="21419" y="8585"/>
                    <a:pt x="21419" y="7477"/>
                    <a:pt x="19839" y="747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lvl="0" algn="r" defTabSz="914400">
                <a:defRPr sz="3600">
                  <a:solidFill>
                    <a:srgbClr val="0A0A0A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931A22FE-1A49-484D-9BD7-272FF3DF46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25102" r="18750" b="33003"/>
          <a:stretch/>
        </p:blipFill>
        <p:spPr>
          <a:xfrm>
            <a:off x="1348613" y="600722"/>
            <a:ext cx="3528187" cy="130422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F58860-9A25-4C48-8876-1CAE12BE11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00" t="23332" r="18750" b="34772"/>
          <a:stretch/>
        </p:blipFill>
        <p:spPr>
          <a:xfrm>
            <a:off x="4828556" y="600780"/>
            <a:ext cx="3528187" cy="130422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A47ECA6-B1A3-42D2-9007-A0C746C7CA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00" t="21111" r="18750" b="24837"/>
          <a:stretch/>
        </p:blipFill>
        <p:spPr>
          <a:xfrm>
            <a:off x="8302828" y="624087"/>
            <a:ext cx="2685758" cy="128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93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https://lh3.googleusercontent.com/hWHNTkuuqrVf-42nlrOClWL4h36SqieO54jE9vGrBy3UE6XLXuXNk_cW7E35lgo3Z-QXXGV8Uxb4JHUrCC1x1uP6xmHpJbBFoV4k_RQd56ahVSnOGH0UAjPtv490xVo2R5F9wGX4PvXCvvP3Fy1GDpVwzsweXVwN7MY5TgtHC3GvCHBPr5gGhcQ_ERL228-9wCQa6WfD6Gx-A3Q7TRA8qjWIAVy7Tv7qyE8BsDtk7IzyOOC4JedT9DbV9KnWgGACnCXATthCtHjbQWRwunJpsA5Ejo1Casl9911k8ZBc91LK4BQ8xAUgdBCeY4EXs1uR-TFZWvmiTcX_65sqAwxIdqT7Coav20dOPxx8VEpNnAVIpcWjdfK4xkgOCerBlaUktyd3dlif_-_ji2BVmnUqDBJbshpne4RqCEsK_TOfL_A75m_nzq4lZvys9diyDYuuAOK5ujxikhZPpPl_SEHFz_LJLMOpNnVFp36mBG_uCw49p3qOXUotFp3zo8qeA9PSpohXbLCiHgOPUm83VB1LQQEPYV0hjPaGHN6_q9VUk86_qOFRiEKY12qGwVg2KH_bG2fVTxsB0i8qpn3RolWJaRTbxjmjd4PjJqM0Mp2C-qGcOjW9OpTqUxb6BlpFY6D1xOGakf43XBiyNikqFo_Y-iFWN3ShJvyA=w1796-h1197-no">
            <a:extLst>
              <a:ext uri="{FF2B5EF4-FFF2-40B4-BE49-F238E27FC236}">
                <a16:creationId xmlns:a16="http://schemas.microsoft.com/office/drawing/2014/main" id="{ECF44DCF-BA68-420C-8640-084F78B69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/>
          <p:nvPr/>
        </p:nvSpPr>
        <p:spPr>
          <a:xfrm>
            <a:off x="409955" y="6659880"/>
            <a:ext cx="354330" cy="92710"/>
          </a:xfrm>
          <a:custGeom>
            <a:avLst/>
            <a:gdLst/>
            <a:ahLst/>
            <a:cxnLst/>
            <a:rect l="l" t="t" r="r" b="b"/>
            <a:pathLst>
              <a:path w="354330" h="92709">
                <a:moveTo>
                  <a:pt x="0" y="0"/>
                </a:moveTo>
                <a:lnTo>
                  <a:pt x="354330" y="0"/>
                </a:lnTo>
                <a:lnTo>
                  <a:pt x="354330" y="92202"/>
                </a:lnTo>
                <a:lnTo>
                  <a:pt x="0" y="92202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4077" y="6513576"/>
            <a:ext cx="354330" cy="93345"/>
          </a:xfrm>
          <a:custGeom>
            <a:avLst/>
            <a:gdLst/>
            <a:ahLst/>
            <a:cxnLst/>
            <a:rect l="l" t="t" r="r" b="b"/>
            <a:pathLst>
              <a:path w="354330" h="93345">
                <a:moveTo>
                  <a:pt x="0" y="0"/>
                </a:moveTo>
                <a:lnTo>
                  <a:pt x="354329" y="0"/>
                </a:lnTo>
                <a:lnTo>
                  <a:pt x="354329" y="92964"/>
                </a:lnTo>
                <a:lnTo>
                  <a:pt x="0" y="92964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70" y="6196584"/>
            <a:ext cx="354330" cy="92710"/>
          </a:xfrm>
          <a:custGeom>
            <a:avLst/>
            <a:gdLst/>
            <a:ahLst/>
            <a:cxnLst/>
            <a:rect l="l" t="t" r="r" b="b"/>
            <a:pathLst>
              <a:path w="354330" h="92710">
                <a:moveTo>
                  <a:pt x="0" y="0"/>
                </a:moveTo>
                <a:lnTo>
                  <a:pt x="354330" y="0"/>
                </a:lnTo>
                <a:lnTo>
                  <a:pt x="354330" y="92201"/>
                </a:lnTo>
                <a:lnTo>
                  <a:pt x="0" y="92201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73302" y="5875782"/>
            <a:ext cx="355600" cy="92710"/>
          </a:xfrm>
          <a:custGeom>
            <a:avLst/>
            <a:gdLst/>
            <a:ahLst/>
            <a:cxnLst/>
            <a:rect l="l" t="t" r="r" b="b"/>
            <a:pathLst>
              <a:path w="355600" h="92710">
                <a:moveTo>
                  <a:pt x="0" y="0"/>
                </a:moveTo>
                <a:lnTo>
                  <a:pt x="355091" y="0"/>
                </a:lnTo>
                <a:lnTo>
                  <a:pt x="355091" y="92202"/>
                </a:lnTo>
                <a:lnTo>
                  <a:pt x="0" y="92202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1E97632F-2F2A-4637-BB81-C0749D4268E0}"/>
              </a:ext>
            </a:extLst>
          </p:cNvPr>
          <p:cNvSpPr txBox="1"/>
          <p:nvPr/>
        </p:nvSpPr>
        <p:spPr>
          <a:xfrm>
            <a:off x="4343400" y="2415736"/>
            <a:ext cx="4528050" cy="3524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697865" algn="l"/>
                <a:tab pos="698500" algn="l"/>
              </a:tabLst>
            </a:pPr>
            <a:r>
              <a:rPr lang="en-US" sz="3600" b="1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Participación</a:t>
            </a:r>
            <a:r>
              <a:rPr lang="en-US" sz="3600" b="1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institucional</a:t>
            </a:r>
            <a:r>
              <a:rPr lang="en-US" sz="3600" b="1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97865" algn="l"/>
                <a:tab pos="698500" algn="l"/>
              </a:tabLst>
            </a:pPr>
            <a:r>
              <a:rPr lang="en-US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Ministerio</a:t>
            </a:r>
            <a:r>
              <a:rPr lang="en-US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Economía</a:t>
            </a:r>
            <a:endParaRPr lang="en-US" spc="-5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97865" algn="l"/>
                <a:tab pos="698500" algn="l"/>
              </a:tabLst>
            </a:pPr>
            <a:r>
              <a:rPr lang="en-US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Ministerio</a:t>
            </a:r>
            <a:r>
              <a:rPr lang="en-US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Industria</a:t>
            </a:r>
            <a:endParaRPr lang="en-US" spc="-5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97865" algn="l"/>
                <a:tab pos="698500" algn="l"/>
              </a:tabLst>
            </a:pPr>
            <a:r>
              <a:rPr lang="en-US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Comisión</a:t>
            </a:r>
            <a:r>
              <a:rPr lang="en-US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Europea</a:t>
            </a:r>
            <a:endParaRPr lang="en-US" spc="-5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97865" algn="l"/>
                <a:tab pos="698500" algn="l"/>
              </a:tabLst>
            </a:pPr>
            <a:r>
              <a:rPr lang="en-US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CNI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97865" algn="l"/>
                <a:tab pos="698500" algn="l"/>
              </a:tabLst>
            </a:pPr>
            <a:r>
              <a:rPr lang="en-US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AEPD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97865" algn="l"/>
                <a:tab pos="698500" algn="l"/>
              </a:tabLst>
            </a:pPr>
            <a:r>
              <a:rPr lang="en-US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OTAN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97865" algn="l"/>
                <a:tab pos="698500" algn="l"/>
              </a:tabLst>
            </a:pPr>
            <a:r>
              <a:rPr lang="en-US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INCIBE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697865" algn="l"/>
                <a:tab pos="698500" algn="l"/>
              </a:tabLst>
            </a:pPr>
            <a:endParaRPr lang="en-US" sz="3200" spc="-5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9052778-E41E-4A34-B26C-0896F205EF00}"/>
              </a:ext>
            </a:extLst>
          </p:cNvPr>
          <p:cNvSpPr/>
          <p:nvPr/>
        </p:nvSpPr>
        <p:spPr>
          <a:xfrm>
            <a:off x="4363830" y="1905000"/>
            <a:ext cx="241797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297180" algn="l"/>
              </a:tabLst>
            </a:pPr>
            <a:r>
              <a:rPr lang="en-US" b="1" spc="-5" dirty="0">
                <a:solidFill>
                  <a:srgbClr val="00A29D"/>
                </a:solidFill>
              </a:rPr>
              <a:t>Digitales SUMMIT 2018</a:t>
            </a:r>
            <a:endParaRPr lang="en-US" spc="-5" dirty="0">
              <a:solidFill>
                <a:srgbClr val="00A29D"/>
              </a:solidFill>
            </a:endParaRPr>
          </a:p>
        </p:txBody>
      </p:sp>
      <p:grpSp>
        <p:nvGrpSpPr>
          <p:cNvPr id="15" name="Group 5384">
            <a:extLst>
              <a:ext uri="{FF2B5EF4-FFF2-40B4-BE49-F238E27FC236}">
                <a16:creationId xmlns:a16="http://schemas.microsoft.com/office/drawing/2014/main" id="{52D6F369-C0C5-4E41-B60E-261163432A18}"/>
              </a:ext>
            </a:extLst>
          </p:cNvPr>
          <p:cNvGrpSpPr/>
          <p:nvPr/>
        </p:nvGrpSpPr>
        <p:grpSpPr>
          <a:xfrm>
            <a:off x="3189207" y="3173716"/>
            <a:ext cx="491360" cy="458110"/>
            <a:chOff x="0" y="0"/>
            <a:chExt cx="1005276" cy="937251"/>
          </a:xfrm>
          <a:solidFill>
            <a:schemeClr val="tx1"/>
          </a:solidFill>
        </p:grpSpPr>
        <p:sp>
          <p:nvSpPr>
            <p:cNvPr id="16" name="Shape 5382">
              <a:extLst>
                <a:ext uri="{FF2B5EF4-FFF2-40B4-BE49-F238E27FC236}">
                  <a16:creationId xmlns:a16="http://schemas.microsoft.com/office/drawing/2014/main" id="{EF498C53-9BB4-472F-80AA-C4B861DDCA41}"/>
                </a:ext>
              </a:extLst>
            </p:cNvPr>
            <p:cNvSpPr/>
            <p:nvPr/>
          </p:nvSpPr>
          <p:spPr>
            <a:xfrm>
              <a:off x="132272" y="804977"/>
              <a:ext cx="736953" cy="132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09" y="0"/>
                  </a:moveTo>
                  <a:cubicBezTo>
                    <a:pt x="491" y="0"/>
                    <a:pt x="491" y="0"/>
                    <a:pt x="491" y="0"/>
                  </a:cubicBezTo>
                  <a:cubicBezTo>
                    <a:pt x="0" y="0"/>
                    <a:pt x="0" y="0"/>
                    <a:pt x="0" y="2700"/>
                  </a:cubicBezTo>
                  <a:cubicBezTo>
                    <a:pt x="0" y="18900"/>
                    <a:pt x="0" y="18900"/>
                    <a:pt x="0" y="18900"/>
                  </a:cubicBezTo>
                  <a:cubicBezTo>
                    <a:pt x="0" y="21600"/>
                    <a:pt x="0" y="21600"/>
                    <a:pt x="491" y="21600"/>
                  </a:cubicBezTo>
                  <a:cubicBezTo>
                    <a:pt x="21109" y="21600"/>
                    <a:pt x="21109" y="21600"/>
                    <a:pt x="21109" y="21600"/>
                  </a:cubicBezTo>
                  <a:cubicBezTo>
                    <a:pt x="21600" y="21600"/>
                    <a:pt x="21600" y="21600"/>
                    <a:pt x="21600" y="18900"/>
                  </a:cubicBezTo>
                  <a:cubicBezTo>
                    <a:pt x="21600" y="2700"/>
                    <a:pt x="21600" y="2700"/>
                    <a:pt x="21600" y="2700"/>
                  </a:cubicBezTo>
                  <a:cubicBezTo>
                    <a:pt x="21600" y="0"/>
                    <a:pt x="21600" y="0"/>
                    <a:pt x="21109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lvl="0" algn="l" defTabSz="914400">
                <a:defRPr sz="3600">
                  <a:solidFill>
                    <a:srgbClr val="0A0A0A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" name="Shape 5383">
              <a:extLst>
                <a:ext uri="{FF2B5EF4-FFF2-40B4-BE49-F238E27FC236}">
                  <a16:creationId xmlns:a16="http://schemas.microsoft.com/office/drawing/2014/main" id="{B563BCF4-2FD1-44C2-9BBD-ABE72F1536E8}"/>
                </a:ext>
              </a:extLst>
            </p:cNvPr>
            <p:cNvSpPr/>
            <p:nvPr/>
          </p:nvSpPr>
          <p:spPr>
            <a:xfrm>
              <a:off x="0" y="0"/>
              <a:ext cx="1005277" cy="736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945"/>
                  </a:moveTo>
                  <a:cubicBezTo>
                    <a:pt x="21600" y="1473"/>
                    <a:pt x="20520" y="0"/>
                    <a:pt x="19440" y="0"/>
                  </a:cubicBezTo>
                  <a:cubicBezTo>
                    <a:pt x="18360" y="0"/>
                    <a:pt x="17280" y="1473"/>
                    <a:pt x="17280" y="2945"/>
                  </a:cubicBezTo>
                  <a:cubicBezTo>
                    <a:pt x="17280" y="3927"/>
                    <a:pt x="17640" y="4909"/>
                    <a:pt x="18360" y="5400"/>
                  </a:cubicBezTo>
                  <a:cubicBezTo>
                    <a:pt x="14400" y="15709"/>
                    <a:pt x="14400" y="15709"/>
                    <a:pt x="14400" y="15709"/>
                  </a:cubicBezTo>
                  <a:cubicBezTo>
                    <a:pt x="11880" y="5400"/>
                    <a:pt x="11880" y="5400"/>
                    <a:pt x="11880" y="5400"/>
                  </a:cubicBezTo>
                  <a:cubicBezTo>
                    <a:pt x="12600" y="4909"/>
                    <a:pt x="12960" y="3927"/>
                    <a:pt x="12960" y="2945"/>
                  </a:cubicBezTo>
                  <a:cubicBezTo>
                    <a:pt x="12960" y="1473"/>
                    <a:pt x="11880" y="0"/>
                    <a:pt x="10800" y="0"/>
                  </a:cubicBezTo>
                  <a:cubicBezTo>
                    <a:pt x="9720" y="0"/>
                    <a:pt x="8640" y="1473"/>
                    <a:pt x="8640" y="2945"/>
                  </a:cubicBezTo>
                  <a:cubicBezTo>
                    <a:pt x="8640" y="3927"/>
                    <a:pt x="9000" y="4909"/>
                    <a:pt x="9720" y="5400"/>
                  </a:cubicBezTo>
                  <a:cubicBezTo>
                    <a:pt x="7200" y="15709"/>
                    <a:pt x="7200" y="15709"/>
                    <a:pt x="7200" y="15709"/>
                  </a:cubicBezTo>
                  <a:cubicBezTo>
                    <a:pt x="3240" y="5400"/>
                    <a:pt x="3240" y="5400"/>
                    <a:pt x="3240" y="5400"/>
                  </a:cubicBezTo>
                  <a:cubicBezTo>
                    <a:pt x="3960" y="4909"/>
                    <a:pt x="4320" y="3927"/>
                    <a:pt x="4320" y="2945"/>
                  </a:cubicBezTo>
                  <a:cubicBezTo>
                    <a:pt x="4320" y="1473"/>
                    <a:pt x="3240" y="0"/>
                    <a:pt x="2160" y="0"/>
                  </a:cubicBezTo>
                  <a:cubicBezTo>
                    <a:pt x="1080" y="0"/>
                    <a:pt x="0" y="1473"/>
                    <a:pt x="0" y="2945"/>
                  </a:cubicBezTo>
                  <a:cubicBezTo>
                    <a:pt x="0" y="4418"/>
                    <a:pt x="720" y="5400"/>
                    <a:pt x="1440" y="5891"/>
                  </a:cubicBezTo>
                  <a:cubicBezTo>
                    <a:pt x="2880" y="21600"/>
                    <a:pt x="2880" y="21600"/>
                    <a:pt x="2880" y="21600"/>
                  </a:cubicBezTo>
                  <a:cubicBezTo>
                    <a:pt x="18720" y="21600"/>
                    <a:pt x="18720" y="21600"/>
                    <a:pt x="18720" y="21600"/>
                  </a:cubicBezTo>
                  <a:cubicBezTo>
                    <a:pt x="20160" y="5891"/>
                    <a:pt x="20160" y="5891"/>
                    <a:pt x="20160" y="5891"/>
                  </a:cubicBezTo>
                  <a:cubicBezTo>
                    <a:pt x="20880" y="5400"/>
                    <a:pt x="21600" y="4418"/>
                    <a:pt x="21600" y="2945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lvl="0" algn="l" defTabSz="914400">
                <a:defRPr sz="3600">
                  <a:solidFill>
                    <a:srgbClr val="0A0A0A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6EE7167E-2A0D-4554-AE3A-A6523A299780}"/>
              </a:ext>
            </a:extLst>
          </p:cNvPr>
          <p:cNvGrpSpPr/>
          <p:nvPr/>
        </p:nvGrpSpPr>
        <p:grpSpPr>
          <a:xfrm>
            <a:off x="3048000" y="6032289"/>
            <a:ext cx="6324598" cy="422330"/>
            <a:chOff x="978407" y="5877209"/>
            <a:chExt cx="10146793" cy="677561"/>
          </a:xfrm>
        </p:grpSpPr>
        <p:pic>
          <p:nvPicPr>
            <p:cNvPr id="1026" name="Picture 2" descr="Resultado de imagen de ministerio de economia logo">
              <a:extLst>
                <a:ext uri="{FF2B5EF4-FFF2-40B4-BE49-F238E27FC236}">
                  <a16:creationId xmlns:a16="http://schemas.microsoft.com/office/drawing/2014/main" id="{450A365E-2EBD-4F85-B5CD-098F96F10E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05" t="30000" r="12637" b="30000"/>
            <a:stretch/>
          </p:blipFill>
          <p:spPr bwMode="auto">
            <a:xfrm>
              <a:off x="978407" y="5948650"/>
              <a:ext cx="1993393" cy="536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Resultado de imagen de ministerio de industria logo">
              <a:extLst>
                <a:ext uri="{FF2B5EF4-FFF2-40B4-BE49-F238E27FC236}">
                  <a16:creationId xmlns:a16="http://schemas.microsoft.com/office/drawing/2014/main" id="{499905BD-508D-4E38-91AD-A52F4DD7AF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0329" y="5946274"/>
              <a:ext cx="1993392" cy="553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Resultado de imagen de comision europea logo">
              <a:extLst>
                <a:ext uri="{FF2B5EF4-FFF2-40B4-BE49-F238E27FC236}">
                  <a16:creationId xmlns:a16="http://schemas.microsoft.com/office/drawing/2014/main" id="{1BD4AE1D-20DB-495C-89CD-B631B4AF45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00" t="19645" r="11529" b="19027"/>
            <a:stretch/>
          </p:blipFill>
          <p:spPr bwMode="auto">
            <a:xfrm>
              <a:off x="5321788" y="5877209"/>
              <a:ext cx="830322" cy="648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Resultado de imagen de centro criptolÃ³gico nacional">
              <a:extLst>
                <a:ext uri="{FF2B5EF4-FFF2-40B4-BE49-F238E27FC236}">
                  <a16:creationId xmlns:a16="http://schemas.microsoft.com/office/drawing/2014/main" id="{0D34D849-6B3C-4834-9AF3-1AAF679316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1" t="18000" r="6944" b="9837"/>
            <a:stretch/>
          </p:blipFill>
          <p:spPr bwMode="auto">
            <a:xfrm>
              <a:off x="6359051" y="5883755"/>
              <a:ext cx="771448" cy="654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Resultado de imagen de AEPD">
              <a:extLst>
                <a:ext uri="{FF2B5EF4-FFF2-40B4-BE49-F238E27FC236}">
                  <a16:creationId xmlns:a16="http://schemas.microsoft.com/office/drawing/2014/main" id="{87F6898E-9873-4E48-849F-9EBDD8A02A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322" y="5881092"/>
              <a:ext cx="673678" cy="673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Imagen relacionada">
              <a:extLst>
                <a:ext uri="{FF2B5EF4-FFF2-40B4-BE49-F238E27FC236}">
                  <a16:creationId xmlns:a16="http://schemas.microsoft.com/office/drawing/2014/main" id="{21559493-9C51-49EF-ADC6-AEFD67A03D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111" b="26666"/>
            <a:stretch/>
          </p:blipFill>
          <p:spPr bwMode="auto">
            <a:xfrm>
              <a:off x="8159988" y="5883755"/>
              <a:ext cx="1532935" cy="647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Resultado de imagen de nato logo">
              <a:extLst>
                <a:ext uri="{FF2B5EF4-FFF2-40B4-BE49-F238E27FC236}">
                  <a16:creationId xmlns:a16="http://schemas.microsoft.com/office/drawing/2014/main" id="{BA8F3D10-B529-4C41-A5CE-3BD26AA45F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27778" r="4445" b="27687"/>
            <a:stretch/>
          </p:blipFill>
          <p:spPr bwMode="auto">
            <a:xfrm>
              <a:off x="9811739" y="5896632"/>
              <a:ext cx="1313461" cy="642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5160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7596"/>
          <a:stretch/>
        </p:blipFill>
        <p:spPr>
          <a:xfrm>
            <a:off x="4733" y="-465221"/>
            <a:ext cx="12187267" cy="685800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2316164"/>
            <a:ext cx="12192000" cy="244834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/>
              <a:t>Muchas gracias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/>
              <a:t>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0432032" y="6291348"/>
            <a:ext cx="727083" cy="189824"/>
          </a:xfrm>
          <a:prstGeom prst="rect">
            <a:avLst/>
          </a:prstGeom>
          <a:solidFill>
            <a:srgbClr val="00A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ángulo 8"/>
          <p:cNvSpPr/>
          <p:nvPr/>
        </p:nvSpPr>
        <p:spPr>
          <a:xfrm>
            <a:off x="9397317" y="6544515"/>
            <a:ext cx="727083" cy="189824"/>
          </a:xfrm>
          <a:prstGeom prst="rect">
            <a:avLst/>
          </a:prstGeom>
          <a:solidFill>
            <a:srgbClr val="00A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29741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https://lh3.googleusercontent.com/yIVAm0WPRl54s-yviXNa9d-NjsfzeNoUDmxtmVl0uovitkDYVoH6FvbkXPMdmiHh6UBappjQMbtB6B5KQAcUl3t1By3LrUt5IeAuetp6liBNSRbPql3g-kftRoutuSGUsvaNvxotqZ3Be7mSul5y22sLnKwMD4FNN87caMwBH1-dhpjZQSu_KKJCautgnI5_vm-okS2kOn_5296BxojDyRmtaNfchRhAOW5jm2bCrKpVHBZZd5ISBU4ZfPUEsKlT5N5M7VVUmSrwAeZ8pkCf1xjMzyvJzLIDihWEoekVaEwpyw6duCaCWjf_Z2caW2xyjRHrPSfCD3JIjfpB8fUVun5YqVigU3ax0CK1JNRSPrTKF38UoBdhssJKBtQavyJkUtlYoJM4oiub7Bw2F6Cq4O_G-0sNDBUw6K_jEJ94YFa-yfA35i4tx9wWqNYQFn7_2oHWAhqsA1qNWarekSM40cqgpub-TR_JVFuoOU9MtQd2hE6fnBQ4rXHaWba4IKUl7PpDtc6e3kYis6PQlPwAFgEjelaiFYtlJaQrClXXw5gyB4yXb0be3u5KZESUBCJemy7mdDd4zy8FEQgiXuG0lUxGjypaBobk_bX2HW9xYd9JoaeufpGSCh3CxFcoUW_55H_Ct4smgmF3CkKBqLW7R1dR0oJHSCPd=w1796-h1197-no">
            <a:extLst>
              <a:ext uri="{FF2B5EF4-FFF2-40B4-BE49-F238E27FC236}">
                <a16:creationId xmlns:a16="http://schemas.microsoft.com/office/drawing/2014/main" id="{DB4EB9B1-6D0C-4EC5-937E-FC12A8379A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" b="13246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/>
          <p:nvPr/>
        </p:nvSpPr>
        <p:spPr>
          <a:xfrm>
            <a:off x="409955" y="6659880"/>
            <a:ext cx="354330" cy="92710"/>
          </a:xfrm>
          <a:custGeom>
            <a:avLst/>
            <a:gdLst/>
            <a:ahLst/>
            <a:cxnLst/>
            <a:rect l="l" t="t" r="r" b="b"/>
            <a:pathLst>
              <a:path w="354330" h="92709">
                <a:moveTo>
                  <a:pt x="0" y="0"/>
                </a:moveTo>
                <a:lnTo>
                  <a:pt x="354330" y="0"/>
                </a:lnTo>
                <a:lnTo>
                  <a:pt x="354330" y="92202"/>
                </a:lnTo>
                <a:lnTo>
                  <a:pt x="0" y="92202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4077" y="6513576"/>
            <a:ext cx="354330" cy="93345"/>
          </a:xfrm>
          <a:custGeom>
            <a:avLst/>
            <a:gdLst/>
            <a:ahLst/>
            <a:cxnLst/>
            <a:rect l="l" t="t" r="r" b="b"/>
            <a:pathLst>
              <a:path w="354330" h="93345">
                <a:moveTo>
                  <a:pt x="0" y="0"/>
                </a:moveTo>
                <a:lnTo>
                  <a:pt x="354329" y="0"/>
                </a:lnTo>
                <a:lnTo>
                  <a:pt x="354329" y="92964"/>
                </a:lnTo>
                <a:lnTo>
                  <a:pt x="0" y="92964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70" y="6196584"/>
            <a:ext cx="354330" cy="92710"/>
          </a:xfrm>
          <a:custGeom>
            <a:avLst/>
            <a:gdLst/>
            <a:ahLst/>
            <a:cxnLst/>
            <a:rect l="l" t="t" r="r" b="b"/>
            <a:pathLst>
              <a:path w="354330" h="92710">
                <a:moveTo>
                  <a:pt x="0" y="0"/>
                </a:moveTo>
                <a:lnTo>
                  <a:pt x="354330" y="0"/>
                </a:lnTo>
                <a:lnTo>
                  <a:pt x="354330" y="92201"/>
                </a:lnTo>
                <a:lnTo>
                  <a:pt x="0" y="92201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73302" y="5875782"/>
            <a:ext cx="355600" cy="92710"/>
          </a:xfrm>
          <a:custGeom>
            <a:avLst/>
            <a:gdLst/>
            <a:ahLst/>
            <a:cxnLst/>
            <a:rect l="l" t="t" r="r" b="b"/>
            <a:pathLst>
              <a:path w="355600" h="92710">
                <a:moveTo>
                  <a:pt x="0" y="0"/>
                </a:moveTo>
                <a:lnTo>
                  <a:pt x="355091" y="0"/>
                </a:lnTo>
                <a:lnTo>
                  <a:pt x="355091" y="92202"/>
                </a:lnTo>
                <a:lnTo>
                  <a:pt x="0" y="92202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E0235257-0723-4591-8532-CEE613033AC0}"/>
              </a:ext>
            </a:extLst>
          </p:cNvPr>
          <p:cNvSpPr txBox="1"/>
          <p:nvPr/>
        </p:nvSpPr>
        <p:spPr>
          <a:xfrm>
            <a:off x="4307920" y="2362200"/>
            <a:ext cx="32004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785"/>
              </a:spcBef>
              <a:tabLst>
                <a:tab pos="697865" algn="l"/>
                <a:tab pos="698500" algn="l"/>
              </a:tabLst>
            </a:pPr>
            <a:r>
              <a:rPr lang="en-US" sz="3600" b="1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522 </a:t>
            </a:r>
            <a:r>
              <a:rPr lang="en-US" sz="3600" b="1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asistentes</a:t>
            </a:r>
            <a:r>
              <a:rPr lang="en-US" sz="3600" b="1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785"/>
              </a:spcBef>
              <a:tabLst>
                <a:tab pos="697865" algn="l"/>
                <a:tab pos="698500" algn="l"/>
              </a:tabLst>
            </a:pPr>
            <a:r>
              <a:rPr lang="en-US" sz="3600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registrados</a:t>
            </a:r>
            <a:endParaRPr lang="en-US" sz="3600" spc="-5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Shape 5583">
            <a:extLst>
              <a:ext uri="{FF2B5EF4-FFF2-40B4-BE49-F238E27FC236}">
                <a16:creationId xmlns:a16="http://schemas.microsoft.com/office/drawing/2014/main" id="{7BBA4495-6B90-4765-8A46-33DD35D06C24}"/>
              </a:ext>
            </a:extLst>
          </p:cNvPr>
          <p:cNvSpPr/>
          <p:nvPr/>
        </p:nvSpPr>
        <p:spPr>
          <a:xfrm>
            <a:off x="2895600" y="3178952"/>
            <a:ext cx="889265" cy="652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02" extrusionOk="0">
                <a:moveTo>
                  <a:pt x="600" y="13902"/>
                </a:moveTo>
                <a:cubicBezTo>
                  <a:pt x="1800" y="13369"/>
                  <a:pt x="3000" y="12569"/>
                  <a:pt x="4200" y="12035"/>
                </a:cubicBezTo>
                <a:cubicBezTo>
                  <a:pt x="4400" y="11769"/>
                  <a:pt x="4800" y="11502"/>
                  <a:pt x="5000" y="11235"/>
                </a:cubicBezTo>
                <a:cubicBezTo>
                  <a:pt x="7000" y="16035"/>
                  <a:pt x="7000" y="16035"/>
                  <a:pt x="7000" y="16035"/>
                </a:cubicBezTo>
                <a:cubicBezTo>
                  <a:pt x="8600" y="11235"/>
                  <a:pt x="8600" y="11235"/>
                  <a:pt x="8600" y="11235"/>
                </a:cubicBezTo>
                <a:cubicBezTo>
                  <a:pt x="9000" y="11502"/>
                  <a:pt x="9200" y="11769"/>
                  <a:pt x="9600" y="12035"/>
                </a:cubicBezTo>
                <a:cubicBezTo>
                  <a:pt x="12000" y="13369"/>
                  <a:pt x="12000" y="13369"/>
                  <a:pt x="12000" y="13369"/>
                </a:cubicBezTo>
                <a:cubicBezTo>
                  <a:pt x="12000" y="13102"/>
                  <a:pt x="12000" y="13102"/>
                  <a:pt x="12000" y="13102"/>
                </a:cubicBezTo>
                <a:cubicBezTo>
                  <a:pt x="13000" y="12569"/>
                  <a:pt x="13800" y="12035"/>
                  <a:pt x="14400" y="12035"/>
                </a:cubicBezTo>
                <a:cubicBezTo>
                  <a:pt x="14800" y="13635"/>
                  <a:pt x="15600" y="14702"/>
                  <a:pt x="16600" y="15769"/>
                </a:cubicBezTo>
                <a:cubicBezTo>
                  <a:pt x="17800" y="14702"/>
                  <a:pt x="18600" y="13369"/>
                  <a:pt x="19200" y="12035"/>
                </a:cubicBezTo>
                <a:cubicBezTo>
                  <a:pt x="19600" y="12035"/>
                  <a:pt x="20400" y="12302"/>
                  <a:pt x="21000" y="12569"/>
                </a:cubicBezTo>
                <a:cubicBezTo>
                  <a:pt x="21600" y="13902"/>
                  <a:pt x="21600" y="16835"/>
                  <a:pt x="21600" y="18702"/>
                </a:cubicBezTo>
                <a:cubicBezTo>
                  <a:pt x="13800" y="18702"/>
                  <a:pt x="13800" y="18702"/>
                  <a:pt x="13800" y="18702"/>
                </a:cubicBezTo>
                <a:cubicBezTo>
                  <a:pt x="14000" y="19502"/>
                  <a:pt x="14000" y="20302"/>
                  <a:pt x="13800" y="21102"/>
                </a:cubicBezTo>
                <a:cubicBezTo>
                  <a:pt x="9200" y="21102"/>
                  <a:pt x="4600" y="21102"/>
                  <a:pt x="0" y="21102"/>
                </a:cubicBezTo>
                <a:cubicBezTo>
                  <a:pt x="0" y="17635"/>
                  <a:pt x="0" y="15235"/>
                  <a:pt x="600" y="13902"/>
                </a:cubicBezTo>
                <a:close/>
                <a:moveTo>
                  <a:pt x="14600" y="6702"/>
                </a:moveTo>
                <a:cubicBezTo>
                  <a:pt x="15800" y="6969"/>
                  <a:pt x="17800" y="6702"/>
                  <a:pt x="18600" y="6169"/>
                </a:cubicBezTo>
                <a:cubicBezTo>
                  <a:pt x="18600" y="6702"/>
                  <a:pt x="18600" y="8302"/>
                  <a:pt x="18400" y="9369"/>
                </a:cubicBezTo>
                <a:cubicBezTo>
                  <a:pt x="18200" y="9902"/>
                  <a:pt x="18000" y="10435"/>
                  <a:pt x="17600" y="10702"/>
                </a:cubicBezTo>
                <a:cubicBezTo>
                  <a:pt x="19800" y="10702"/>
                  <a:pt x="19800" y="10702"/>
                  <a:pt x="19800" y="10702"/>
                </a:cubicBezTo>
                <a:cubicBezTo>
                  <a:pt x="19800" y="10702"/>
                  <a:pt x="19600" y="8569"/>
                  <a:pt x="19600" y="8035"/>
                </a:cubicBezTo>
                <a:cubicBezTo>
                  <a:pt x="20400" y="302"/>
                  <a:pt x="12800" y="302"/>
                  <a:pt x="13800" y="8035"/>
                </a:cubicBezTo>
                <a:cubicBezTo>
                  <a:pt x="13800" y="8569"/>
                  <a:pt x="13600" y="10702"/>
                  <a:pt x="13600" y="10702"/>
                </a:cubicBezTo>
                <a:cubicBezTo>
                  <a:pt x="15600" y="10702"/>
                  <a:pt x="15600" y="10702"/>
                  <a:pt x="15600" y="10702"/>
                </a:cubicBezTo>
                <a:cubicBezTo>
                  <a:pt x="15400" y="10435"/>
                  <a:pt x="15200" y="9902"/>
                  <a:pt x="15000" y="9369"/>
                </a:cubicBezTo>
                <a:cubicBezTo>
                  <a:pt x="14600" y="8569"/>
                  <a:pt x="14600" y="7502"/>
                  <a:pt x="14600" y="6702"/>
                </a:cubicBezTo>
                <a:cubicBezTo>
                  <a:pt x="14600" y="6702"/>
                  <a:pt x="14600" y="6702"/>
                  <a:pt x="14600" y="6702"/>
                </a:cubicBezTo>
                <a:close/>
                <a:moveTo>
                  <a:pt x="4200" y="7769"/>
                </a:moveTo>
                <a:cubicBezTo>
                  <a:pt x="4200" y="6169"/>
                  <a:pt x="4200" y="5102"/>
                  <a:pt x="4400" y="3769"/>
                </a:cubicBezTo>
                <a:cubicBezTo>
                  <a:pt x="5800" y="2702"/>
                  <a:pt x="7400" y="4302"/>
                  <a:pt x="9200" y="3769"/>
                </a:cubicBezTo>
                <a:cubicBezTo>
                  <a:pt x="9400" y="4835"/>
                  <a:pt x="9600" y="6169"/>
                  <a:pt x="9400" y="7769"/>
                </a:cubicBezTo>
                <a:cubicBezTo>
                  <a:pt x="9400" y="7769"/>
                  <a:pt x="10200" y="6969"/>
                  <a:pt x="10400" y="6169"/>
                </a:cubicBezTo>
                <a:cubicBezTo>
                  <a:pt x="10400" y="5369"/>
                  <a:pt x="10200" y="2169"/>
                  <a:pt x="10000" y="1635"/>
                </a:cubicBezTo>
                <a:cubicBezTo>
                  <a:pt x="9000" y="-498"/>
                  <a:pt x="5000" y="-498"/>
                  <a:pt x="3800" y="1369"/>
                </a:cubicBezTo>
                <a:cubicBezTo>
                  <a:pt x="3600" y="1902"/>
                  <a:pt x="3200" y="6169"/>
                  <a:pt x="3600" y="6969"/>
                </a:cubicBezTo>
                <a:cubicBezTo>
                  <a:pt x="3800" y="7502"/>
                  <a:pt x="4200" y="7769"/>
                  <a:pt x="4200" y="776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tIns="91439" bIns="91439"/>
          <a:lstStyle/>
          <a:p>
            <a:pPr lvl="0" algn="l" defTabSz="9144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90C0610-AB4F-45AF-A156-43E6796A56B1}"/>
              </a:ext>
            </a:extLst>
          </p:cNvPr>
          <p:cNvSpPr/>
          <p:nvPr/>
        </p:nvSpPr>
        <p:spPr>
          <a:xfrm>
            <a:off x="4272409" y="2272683"/>
            <a:ext cx="241797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297180" algn="l"/>
              </a:tabLst>
            </a:pPr>
            <a:r>
              <a:rPr lang="en-US" b="1" spc="-5" dirty="0">
                <a:solidFill>
                  <a:srgbClr val="00A29D"/>
                </a:solidFill>
              </a:rPr>
              <a:t>Digitales SUMMIT 2018</a:t>
            </a:r>
            <a:endParaRPr lang="en-US" spc="-5" dirty="0">
              <a:solidFill>
                <a:srgbClr val="00A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58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8" descr="https://lh3.googleusercontent.com/e5pHqqBS1NDzxIkqGcdw_IzcboQbANCLcMgvy0KgBysBHXQSOJwmUYz2WHnuPyHvltSM0EgO25ubZoYXRXVpkS35o8_2OUwiENbNnQ_gYIZz_ZQ8Rvr-wfFdUPZ5vY734C3MIEW-42KSMn-yYDv9d2mQqJhXwmXc6T2pXw4U0n4NVZTV82GNIdZCWOnTYZifw7rjJuhnXqpkbARGh6lwEUPzk7e4DoMdDizLgSmRsMLK2ajPdsADCnki8wEP_9LhNT256kNuy9VmWpNmfIR0sJnqoXvszGw_N2vy0GT5v81A3GL4okftArEnhFwr45ZPfqZGkYzjUlm3eASF57CX1MN5nCkdISRczL0-FeDY6nlpjuy2DqYlC8t-E-MGWdn6FZXogJ5kQAVJASee7a8thIPdgvYtFIbva7B8bxMLGIPkLOvlaJS8Yg_niEfG-Cs0xE95FOTr3aXBrU9fURB28FwG1yspqQk0lIOsRuP58rSdgeLZUD0XjARKqZyNgLoaFv9NM0ZBxalqoZTl7POxEPSlbn4P31n0rxJQF3wjf0F_ZTKQBfBTYKwSbU3DtRdwA_v61HX3cuwb3PinN5kDNNFkBqoIytBvi3hwV3jTjDETQeq7gGNwDHB3hNPjAitK-EzhWZqjnEn_6SUi_EpgU89p5UyIwcw8=w1796-h1197-no">
            <a:extLst>
              <a:ext uri="{FF2B5EF4-FFF2-40B4-BE49-F238E27FC236}">
                <a16:creationId xmlns:a16="http://schemas.microsoft.com/office/drawing/2014/main" id="{8DC0A67E-2339-433F-8F38-50A4DA84F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4" b="7266"/>
          <a:stretch/>
        </p:blipFill>
        <p:spPr bwMode="auto">
          <a:xfrm>
            <a:off x="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12"/>
          <p:cNvSpPr txBox="1"/>
          <p:nvPr/>
        </p:nvSpPr>
        <p:spPr>
          <a:xfrm>
            <a:off x="4876800" y="2362200"/>
            <a:ext cx="32004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785"/>
              </a:spcBef>
              <a:tabLst>
                <a:tab pos="697865" algn="l"/>
                <a:tab pos="698500" algn="l"/>
              </a:tabLst>
            </a:pPr>
            <a:r>
              <a:rPr lang="en-US" sz="3600" b="1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</a:t>
            </a:r>
          </a:p>
          <a:p>
            <a:pPr>
              <a:lnSpc>
                <a:spcPct val="90000"/>
              </a:lnSpc>
              <a:spcBef>
                <a:spcPts val="785"/>
              </a:spcBef>
              <a:tabLst>
                <a:tab pos="697865" algn="l"/>
                <a:tab pos="698500" algn="l"/>
              </a:tabLst>
            </a:pPr>
            <a:r>
              <a:rPr lang="en-US" sz="3600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ponentes</a:t>
            </a:r>
          </a:p>
        </p:txBody>
      </p:sp>
      <p:sp>
        <p:nvSpPr>
          <p:cNvPr id="2" name="object 2"/>
          <p:cNvSpPr/>
          <p:nvPr/>
        </p:nvSpPr>
        <p:spPr>
          <a:xfrm>
            <a:off x="409955" y="6659880"/>
            <a:ext cx="354330" cy="92710"/>
          </a:xfrm>
          <a:custGeom>
            <a:avLst/>
            <a:gdLst/>
            <a:ahLst/>
            <a:cxnLst/>
            <a:rect l="l" t="t" r="r" b="b"/>
            <a:pathLst>
              <a:path w="354330" h="92709">
                <a:moveTo>
                  <a:pt x="0" y="0"/>
                </a:moveTo>
                <a:lnTo>
                  <a:pt x="354330" y="0"/>
                </a:lnTo>
                <a:lnTo>
                  <a:pt x="354330" y="92202"/>
                </a:lnTo>
                <a:lnTo>
                  <a:pt x="0" y="92202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4077" y="6513576"/>
            <a:ext cx="354330" cy="93345"/>
          </a:xfrm>
          <a:custGeom>
            <a:avLst/>
            <a:gdLst/>
            <a:ahLst/>
            <a:cxnLst/>
            <a:rect l="l" t="t" r="r" b="b"/>
            <a:pathLst>
              <a:path w="354330" h="93345">
                <a:moveTo>
                  <a:pt x="0" y="0"/>
                </a:moveTo>
                <a:lnTo>
                  <a:pt x="354329" y="0"/>
                </a:lnTo>
                <a:lnTo>
                  <a:pt x="354329" y="92964"/>
                </a:lnTo>
                <a:lnTo>
                  <a:pt x="0" y="92964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70" y="6196584"/>
            <a:ext cx="354330" cy="92710"/>
          </a:xfrm>
          <a:custGeom>
            <a:avLst/>
            <a:gdLst/>
            <a:ahLst/>
            <a:cxnLst/>
            <a:rect l="l" t="t" r="r" b="b"/>
            <a:pathLst>
              <a:path w="354330" h="92710">
                <a:moveTo>
                  <a:pt x="0" y="0"/>
                </a:moveTo>
                <a:lnTo>
                  <a:pt x="354330" y="0"/>
                </a:lnTo>
                <a:lnTo>
                  <a:pt x="354330" y="92201"/>
                </a:lnTo>
                <a:lnTo>
                  <a:pt x="0" y="92201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73302" y="5875782"/>
            <a:ext cx="355600" cy="92710"/>
          </a:xfrm>
          <a:custGeom>
            <a:avLst/>
            <a:gdLst/>
            <a:ahLst/>
            <a:cxnLst/>
            <a:rect l="l" t="t" r="r" b="b"/>
            <a:pathLst>
              <a:path w="355600" h="92710">
                <a:moveTo>
                  <a:pt x="0" y="0"/>
                </a:moveTo>
                <a:lnTo>
                  <a:pt x="355091" y="0"/>
                </a:lnTo>
                <a:lnTo>
                  <a:pt x="355091" y="92202"/>
                </a:lnTo>
                <a:lnTo>
                  <a:pt x="0" y="92202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E700378-520E-4973-ACCE-A5C525E178F6}"/>
              </a:ext>
            </a:extLst>
          </p:cNvPr>
          <p:cNvSpPr/>
          <p:nvPr/>
        </p:nvSpPr>
        <p:spPr>
          <a:xfrm>
            <a:off x="4887005" y="2514600"/>
            <a:ext cx="241797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297180" algn="l"/>
              </a:tabLst>
            </a:pPr>
            <a:r>
              <a:rPr lang="en-US" b="1" spc="-5" dirty="0">
                <a:solidFill>
                  <a:srgbClr val="00A29D"/>
                </a:solidFill>
              </a:rPr>
              <a:t>Digitales SUMMIT 2018</a:t>
            </a:r>
            <a:endParaRPr lang="en-US" spc="-5" dirty="0">
              <a:solidFill>
                <a:srgbClr val="00A29D"/>
              </a:solidFill>
            </a:endParaRPr>
          </a:p>
        </p:txBody>
      </p:sp>
      <p:sp>
        <p:nvSpPr>
          <p:cNvPr id="17" name="Shape 5849">
            <a:extLst>
              <a:ext uri="{FF2B5EF4-FFF2-40B4-BE49-F238E27FC236}">
                <a16:creationId xmlns:a16="http://schemas.microsoft.com/office/drawing/2014/main" id="{821CCF49-C870-4A87-9DA8-1DD59D78799C}"/>
              </a:ext>
            </a:extLst>
          </p:cNvPr>
          <p:cNvSpPr/>
          <p:nvPr/>
        </p:nvSpPr>
        <p:spPr>
          <a:xfrm>
            <a:off x="3883355" y="3358400"/>
            <a:ext cx="383845" cy="373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58" y="0"/>
                </a:moveTo>
                <a:cubicBezTo>
                  <a:pt x="19839" y="0"/>
                  <a:pt x="19839" y="0"/>
                  <a:pt x="19839" y="0"/>
                </a:cubicBezTo>
                <a:cubicBezTo>
                  <a:pt x="19230" y="0"/>
                  <a:pt x="19230" y="0"/>
                  <a:pt x="19230" y="625"/>
                </a:cubicBezTo>
                <a:cubicBezTo>
                  <a:pt x="19230" y="5001"/>
                  <a:pt x="19230" y="5001"/>
                  <a:pt x="19230" y="5001"/>
                </a:cubicBezTo>
                <a:cubicBezTo>
                  <a:pt x="19230" y="7432"/>
                  <a:pt x="17402" y="11113"/>
                  <a:pt x="10834" y="11113"/>
                </a:cubicBezTo>
                <a:cubicBezTo>
                  <a:pt x="4266" y="11113"/>
                  <a:pt x="2438" y="7432"/>
                  <a:pt x="2438" y="5001"/>
                </a:cubicBezTo>
                <a:cubicBezTo>
                  <a:pt x="2438" y="625"/>
                  <a:pt x="2438" y="625"/>
                  <a:pt x="2438" y="625"/>
                </a:cubicBezTo>
                <a:cubicBezTo>
                  <a:pt x="2438" y="0"/>
                  <a:pt x="1896" y="0"/>
                  <a:pt x="1896" y="0"/>
                </a:cubicBezTo>
                <a:cubicBezTo>
                  <a:pt x="609" y="0"/>
                  <a:pt x="609" y="0"/>
                  <a:pt x="609" y="0"/>
                </a:cubicBezTo>
                <a:cubicBezTo>
                  <a:pt x="609" y="0"/>
                  <a:pt x="0" y="0"/>
                  <a:pt x="0" y="625"/>
                </a:cubicBezTo>
                <a:cubicBezTo>
                  <a:pt x="0" y="5001"/>
                  <a:pt x="0" y="5001"/>
                  <a:pt x="0" y="5001"/>
                </a:cubicBezTo>
                <a:cubicBezTo>
                  <a:pt x="0" y="9307"/>
                  <a:pt x="2979" y="12988"/>
                  <a:pt x="9073" y="13613"/>
                </a:cubicBezTo>
                <a:cubicBezTo>
                  <a:pt x="9073" y="18475"/>
                  <a:pt x="9073" y="18475"/>
                  <a:pt x="9073" y="18475"/>
                </a:cubicBezTo>
                <a:cubicBezTo>
                  <a:pt x="4875" y="18475"/>
                  <a:pt x="4875" y="18475"/>
                  <a:pt x="4875" y="18475"/>
                </a:cubicBezTo>
                <a:cubicBezTo>
                  <a:pt x="4266" y="18475"/>
                  <a:pt x="4266" y="18475"/>
                  <a:pt x="4266" y="19100"/>
                </a:cubicBezTo>
                <a:cubicBezTo>
                  <a:pt x="4266" y="20975"/>
                  <a:pt x="4266" y="20975"/>
                  <a:pt x="4266" y="20975"/>
                </a:cubicBezTo>
                <a:cubicBezTo>
                  <a:pt x="4266" y="21600"/>
                  <a:pt x="4266" y="21600"/>
                  <a:pt x="4875" y="21600"/>
                </a:cubicBezTo>
                <a:cubicBezTo>
                  <a:pt x="16860" y="21600"/>
                  <a:pt x="16860" y="21600"/>
                  <a:pt x="16860" y="21600"/>
                </a:cubicBezTo>
                <a:cubicBezTo>
                  <a:pt x="17402" y="21600"/>
                  <a:pt x="17402" y="21600"/>
                  <a:pt x="17402" y="20975"/>
                </a:cubicBezTo>
                <a:cubicBezTo>
                  <a:pt x="17402" y="19100"/>
                  <a:pt x="17402" y="19100"/>
                  <a:pt x="17402" y="19100"/>
                </a:cubicBezTo>
                <a:cubicBezTo>
                  <a:pt x="17402" y="18475"/>
                  <a:pt x="17402" y="18475"/>
                  <a:pt x="16860" y="18475"/>
                </a:cubicBezTo>
                <a:cubicBezTo>
                  <a:pt x="12662" y="18475"/>
                  <a:pt x="12662" y="18475"/>
                  <a:pt x="12662" y="18475"/>
                </a:cubicBezTo>
                <a:cubicBezTo>
                  <a:pt x="12662" y="13613"/>
                  <a:pt x="12662" y="13613"/>
                  <a:pt x="12662" y="13613"/>
                </a:cubicBezTo>
                <a:cubicBezTo>
                  <a:pt x="18621" y="12988"/>
                  <a:pt x="21600" y="9307"/>
                  <a:pt x="21600" y="5001"/>
                </a:cubicBezTo>
                <a:cubicBezTo>
                  <a:pt x="21600" y="625"/>
                  <a:pt x="21600" y="625"/>
                  <a:pt x="21600" y="625"/>
                </a:cubicBezTo>
                <a:cubicBezTo>
                  <a:pt x="21600" y="0"/>
                  <a:pt x="21058" y="0"/>
                  <a:pt x="21058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45719" rIns="45719" anchor="ctr"/>
          <a:lstStyle/>
          <a:p>
            <a:pPr lvl="0" algn="l" defTabSz="1219261">
              <a:defRPr sz="4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" name="Shape 5850">
            <a:extLst>
              <a:ext uri="{FF2B5EF4-FFF2-40B4-BE49-F238E27FC236}">
                <a16:creationId xmlns:a16="http://schemas.microsoft.com/office/drawing/2014/main" id="{BFB7EFA7-B4FF-4F71-ACE6-79FB15FA836E}"/>
              </a:ext>
            </a:extLst>
          </p:cNvPr>
          <p:cNvSpPr/>
          <p:nvPr/>
        </p:nvSpPr>
        <p:spPr>
          <a:xfrm>
            <a:off x="3988847" y="3358400"/>
            <a:ext cx="167608" cy="141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20231" y="21600"/>
                  <a:pt x="21600" y="16759"/>
                  <a:pt x="21600" y="13407"/>
                </a:cubicBezTo>
                <a:cubicBezTo>
                  <a:pt x="21600" y="0"/>
                  <a:pt x="21600" y="0"/>
                  <a:pt x="2160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3407"/>
                  <a:pt x="0" y="13407"/>
                  <a:pt x="0" y="13407"/>
                </a:cubicBezTo>
                <a:cubicBezTo>
                  <a:pt x="0" y="16759"/>
                  <a:pt x="1369" y="21600"/>
                  <a:pt x="10800" y="216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45719" rIns="45719" anchor="ctr"/>
          <a:lstStyle/>
          <a:p>
            <a:pPr lvl="0" algn="l" defTabSz="1219261">
              <a:defRPr sz="4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" name="Shape 5851">
            <a:extLst>
              <a:ext uri="{FF2B5EF4-FFF2-40B4-BE49-F238E27FC236}">
                <a16:creationId xmlns:a16="http://schemas.microsoft.com/office/drawing/2014/main" id="{917F5BE2-B489-4579-90F8-320C5210FB76}"/>
              </a:ext>
            </a:extLst>
          </p:cNvPr>
          <p:cNvSpPr/>
          <p:nvPr/>
        </p:nvSpPr>
        <p:spPr>
          <a:xfrm>
            <a:off x="3988847" y="3136866"/>
            <a:ext cx="167608" cy="178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336"/>
                </a:moveTo>
                <a:cubicBezTo>
                  <a:pt x="21600" y="3744"/>
                  <a:pt x="20231" y="0"/>
                  <a:pt x="10800" y="0"/>
                </a:cubicBezTo>
                <a:cubicBezTo>
                  <a:pt x="1369" y="0"/>
                  <a:pt x="0" y="3744"/>
                  <a:pt x="0" y="6336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21600" y="21600"/>
                  <a:pt x="21600" y="21600"/>
                  <a:pt x="21600" y="21600"/>
                </a:cubicBezTo>
                <a:lnTo>
                  <a:pt x="21600" y="6336"/>
                </a:ln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45719" rIns="45719" anchor="ctr"/>
          <a:lstStyle/>
          <a:p>
            <a:pPr lvl="0" algn="l" defTabSz="1219261">
              <a:defRPr sz="4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4754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dvAuto="0"/>
      <p:bldP spid="19" grpId="0" animBg="1" advAuto="0"/>
      <p:bldP spid="21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https://lh3.googleusercontent.com/qSEVyaaP729CkTT_tGkWBp3BaGet7u--GBS4i-y-CyBClQM-yKaNx5KcJaz6rmsvklnjjhKuaQA3SeV8TmSnamXYeJ1G-mPdqA-YdlUIIgKQQN0dl3EL3lqD5N8F-KdYiWkARomMGIlL1S6JRwPAWixR8xU1gKhprJXYL25ZD76Vo31b5XLZrZEldKmONdLqbRJFmtqlUS7KFBzSdyqAD8J8zFT6PCxlleMA2-m4wmSy4gjhmaMINTRs4KPJHnnvbf1BtYjJuEHhwDXa8m0Bgj_eqDh0cm60kPdYss-0Apeh7yNqMqNnUfz1q3WdvR4xiU5yawQZHf2qEZEsiCbxKhEVkCkGSL8TVeuHD4fjUghluo7OQ9KKf12ST51Rq3UBdq65FiS2yt5vN0tr-BSoho2mwrOjN-Xxb2KbhCckr4aJoT40jbqfZLagS2-HwuRPr3NMP2xUxiLIw6ZXwi0tja4YKhNvdDtnCkoykHpJRYzibXZ6jJt8uEXyemE5kJURz2q_tr6_aQX_IX1WNT7inMgw1FDH3qAZWghcbES97oiwIsNOnzzKRzsP7Oq6E6rt-c-uIcpveVwT9IhUj__NY9_WSBTfV1HcIlnDUtW3yTNC2rM69j6Vp589jpBXuMDFN7TyrmeVYr-NPT0YZEU9NvVB-Tlmct2j=w1794-h1197-no">
            <a:extLst>
              <a:ext uri="{FF2B5EF4-FFF2-40B4-BE49-F238E27FC236}">
                <a16:creationId xmlns:a16="http://schemas.microsoft.com/office/drawing/2014/main" id="{070E6505-44A1-43A5-9020-5F5AE8650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/>
          <p:nvPr/>
        </p:nvSpPr>
        <p:spPr>
          <a:xfrm>
            <a:off x="409955" y="6659880"/>
            <a:ext cx="354330" cy="92710"/>
          </a:xfrm>
          <a:custGeom>
            <a:avLst/>
            <a:gdLst/>
            <a:ahLst/>
            <a:cxnLst/>
            <a:rect l="l" t="t" r="r" b="b"/>
            <a:pathLst>
              <a:path w="354330" h="92709">
                <a:moveTo>
                  <a:pt x="0" y="0"/>
                </a:moveTo>
                <a:lnTo>
                  <a:pt x="354330" y="0"/>
                </a:lnTo>
                <a:lnTo>
                  <a:pt x="354330" y="92202"/>
                </a:lnTo>
                <a:lnTo>
                  <a:pt x="0" y="92202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4077" y="6513576"/>
            <a:ext cx="354330" cy="93345"/>
          </a:xfrm>
          <a:custGeom>
            <a:avLst/>
            <a:gdLst/>
            <a:ahLst/>
            <a:cxnLst/>
            <a:rect l="l" t="t" r="r" b="b"/>
            <a:pathLst>
              <a:path w="354330" h="93345">
                <a:moveTo>
                  <a:pt x="0" y="0"/>
                </a:moveTo>
                <a:lnTo>
                  <a:pt x="354329" y="0"/>
                </a:lnTo>
                <a:lnTo>
                  <a:pt x="354329" y="92964"/>
                </a:lnTo>
                <a:lnTo>
                  <a:pt x="0" y="92964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70" y="6196584"/>
            <a:ext cx="354330" cy="92710"/>
          </a:xfrm>
          <a:custGeom>
            <a:avLst/>
            <a:gdLst/>
            <a:ahLst/>
            <a:cxnLst/>
            <a:rect l="l" t="t" r="r" b="b"/>
            <a:pathLst>
              <a:path w="354330" h="92710">
                <a:moveTo>
                  <a:pt x="0" y="0"/>
                </a:moveTo>
                <a:lnTo>
                  <a:pt x="354330" y="0"/>
                </a:lnTo>
                <a:lnTo>
                  <a:pt x="354330" y="92201"/>
                </a:lnTo>
                <a:lnTo>
                  <a:pt x="0" y="92201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73302" y="5875782"/>
            <a:ext cx="355600" cy="92710"/>
          </a:xfrm>
          <a:custGeom>
            <a:avLst/>
            <a:gdLst/>
            <a:ahLst/>
            <a:cxnLst/>
            <a:rect l="l" t="t" r="r" b="b"/>
            <a:pathLst>
              <a:path w="355600" h="92710">
                <a:moveTo>
                  <a:pt x="0" y="0"/>
                </a:moveTo>
                <a:lnTo>
                  <a:pt x="355091" y="0"/>
                </a:lnTo>
                <a:lnTo>
                  <a:pt x="355091" y="92202"/>
                </a:lnTo>
                <a:lnTo>
                  <a:pt x="0" y="92202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BDDA25D5-2668-455D-B098-93CBF1485415}"/>
              </a:ext>
            </a:extLst>
          </p:cNvPr>
          <p:cNvSpPr txBox="1"/>
          <p:nvPr/>
        </p:nvSpPr>
        <p:spPr>
          <a:xfrm>
            <a:off x="4876801" y="1418086"/>
            <a:ext cx="4003192" cy="4457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697865" algn="l"/>
                <a:tab pos="698500" algn="l"/>
              </a:tabLst>
            </a:pPr>
            <a:r>
              <a:rPr lang="en-US" sz="3600" b="1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56 </a:t>
            </a:r>
            <a:r>
              <a:rPr lang="en-US" sz="3600" b="1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periodistas</a:t>
            </a:r>
            <a:r>
              <a:rPr lang="en-US" sz="3600" b="1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697865" algn="l"/>
                <a:tab pos="698500" algn="l"/>
              </a:tabLst>
            </a:pPr>
            <a:r>
              <a:rPr lang="en-US" sz="3600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acreditados</a:t>
            </a:r>
            <a:endParaRPr lang="en-US" sz="3600" spc="-5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Shape 5916">
            <a:extLst>
              <a:ext uri="{FF2B5EF4-FFF2-40B4-BE49-F238E27FC236}">
                <a16:creationId xmlns:a16="http://schemas.microsoft.com/office/drawing/2014/main" id="{B8699258-3592-4547-8743-BC507B9C6FAD}"/>
              </a:ext>
            </a:extLst>
          </p:cNvPr>
          <p:cNvSpPr/>
          <p:nvPr/>
        </p:nvSpPr>
        <p:spPr>
          <a:xfrm>
            <a:off x="3581400" y="3124200"/>
            <a:ext cx="748162" cy="7791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13" h="20947" extrusionOk="0">
                <a:moveTo>
                  <a:pt x="19185" y="7104"/>
                </a:moveTo>
                <a:cubicBezTo>
                  <a:pt x="17434" y="2981"/>
                  <a:pt x="14418" y="-346"/>
                  <a:pt x="12667" y="29"/>
                </a:cubicBezTo>
                <a:cubicBezTo>
                  <a:pt x="10088" y="1341"/>
                  <a:pt x="14418" y="6307"/>
                  <a:pt x="1477" y="11274"/>
                </a:cubicBezTo>
                <a:cubicBezTo>
                  <a:pt x="164" y="11696"/>
                  <a:pt x="-274" y="13336"/>
                  <a:pt x="164" y="14601"/>
                </a:cubicBezTo>
                <a:cubicBezTo>
                  <a:pt x="602" y="15444"/>
                  <a:pt x="2304" y="16662"/>
                  <a:pt x="3667" y="16287"/>
                </a:cubicBezTo>
                <a:lnTo>
                  <a:pt x="4494" y="15866"/>
                </a:lnTo>
                <a:cubicBezTo>
                  <a:pt x="5369" y="17084"/>
                  <a:pt x="6245" y="16287"/>
                  <a:pt x="6245" y="17084"/>
                </a:cubicBezTo>
                <a:cubicBezTo>
                  <a:pt x="6683" y="17927"/>
                  <a:pt x="7510" y="19567"/>
                  <a:pt x="7510" y="19989"/>
                </a:cubicBezTo>
                <a:cubicBezTo>
                  <a:pt x="7948" y="20411"/>
                  <a:pt x="8385" y="21254"/>
                  <a:pt x="8823" y="20832"/>
                </a:cubicBezTo>
                <a:cubicBezTo>
                  <a:pt x="9261" y="20832"/>
                  <a:pt x="10964" y="20411"/>
                  <a:pt x="11402" y="19989"/>
                </a:cubicBezTo>
                <a:cubicBezTo>
                  <a:pt x="12229" y="19989"/>
                  <a:pt x="12229" y="19567"/>
                  <a:pt x="11840" y="19146"/>
                </a:cubicBezTo>
                <a:cubicBezTo>
                  <a:pt x="11840" y="18771"/>
                  <a:pt x="10964" y="18349"/>
                  <a:pt x="10964" y="17927"/>
                </a:cubicBezTo>
                <a:cubicBezTo>
                  <a:pt x="10526" y="17506"/>
                  <a:pt x="10088" y="15866"/>
                  <a:pt x="9650" y="15444"/>
                </a:cubicBezTo>
                <a:cubicBezTo>
                  <a:pt x="9261" y="15022"/>
                  <a:pt x="10088" y="14179"/>
                  <a:pt x="10964" y="14179"/>
                </a:cubicBezTo>
                <a:cubicBezTo>
                  <a:pt x="16996" y="13804"/>
                  <a:pt x="17872" y="17084"/>
                  <a:pt x="20012" y="16287"/>
                </a:cubicBezTo>
                <a:cubicBezTo>
                  <a:pt x="21326" y="15866"/>
                  <a:pt x="21326" y="11274"/>
                  <a:pt x="19185" y="7104"/>
                </a:cubicBezTo>
                <a:close/>
                <a:moveTo>
                  <a:pt x="18699" y="14179"/>
                </a:moveTo>
                <a:cubicBezTo>
                  <a:pt x="18261" y="14179"/>
                  <a:pt x="15683" y="12539"/>
                  <a:pt x="14418" y="9212"/>
                </a:cubicBezTo>
                <a:cubicBezTo>
                  <a:pt x="13104" y="5886"/>
                  <a:pt x="13104" y="2559"/>
                  <a:pt x="13542" y="2559"/>
                </a:cubicBezTo>
                <a:cubicBezTo>
                  <a:pt x="13980" y="2559"/>
                  <a:pt x="16121" y="4621"/>
                  <a:pt x="17434" y="7947"/>
                </a:cubicBezTo>
                <a:cubicBezTo>
                  <a:pt x="19185" y="11274"/>
                  <a:pt x="18699" y="13804"/>
                  <a:pt x="18699" y="1417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45719" rIns="45719" anchor="ctr"/>
          <a:lstStyle/>
          <a:p>
            <a:pPr lvl="0" algn="l" defTabSz="1219261">
              <a:defRPr sz="4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7246784-279E-475A-ADE1-84B963052FA3}"/>
              </a:ext>
            </a:extLst>
          </p:cNvPr>
          <p:cNvSpPr/>
          <p:nvPr/>
        </p:nvSpPr>
        <p:spPr>
          <a:xfrm>
            <a:off x="4832851" y="2503934"/>
            <a:ext cx="241797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297180" algn="l"/>
              </a:tabLst>
            </a:pPr>
            <a:r>
              <a:rPr lang="en-US" b="1" spc="-5" dirty="0">
                <a:solidFill>
                  <a:srgbClr val="00A29D"/>
                </a:solidFill>
              </a:rPr>
              <a:t>Digitales SUMMIT 2018</a:t>
            </a:r>
            <a:endParaRPr lang="en-US" spc="-5" dirty="0">
              <a:solidFill>
                <a:srgbClr val="00A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09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https://lh3.googleusercontent.com/ZlqO5awlG9Wei8EqEON63deHusSPbftyM7Vu31AHyG98gm8MaGsFHQwxqHLOKIS6NOgImfG6O6wEAHAHa_S9OFP2w7TvOPJoYds4KkL92l2I7qTVGMtP6Pr0J-j2uc0lksnLQoFyhkPcyijPe2O4OiN01el10rAObO9JmxKPv2FXR_mIdMP28ldiWEXT5J4IaY1nO7dYHC1Vbgc8Y6PjAimQuAEiHr5h7qTAN6kTYiSeD_d_bUUr5_bRZZ1yJKK-UXZZN99YrYNKkwJN6oP7Z6TK3Fxzk8mMnEaAI8lOrjwdyfMET8ZsVd5d0cdt83KaLk_MQ5dEEfplmK004PEDujB7nI15koOHI_ykHXNaimmXSpSnEb_SaZDpaBHgXNkm5azUa8OYXcVEMy1hNFiwXwvjHgANTdNz0G5sdod5GKGOscklHSBgqoNP6rxeg6Hy0AIukV-ntKrwWi1YEms5B_fakBbEA0-fFyGTky5vSJIDKpLyW1xiSk8alg7Et0DmgRJUFbgt8sFRoTu9tL8a69iRypA1OS0rJ3JKMjAIU7Zk5Y-XankS-Gi4LzZbYqJUq5XUuHLlaAmuJBr7kc9lxFzkNVv-MiPlNsQyNiMh0PAtux1q-BL8YuvRJYgOPAaKRcDboG--eQyA3OBsyUBijd-8fCmpGRXi=w1794-h1197-no">
            <a:extLst>
              <a:ext uri="{FF2B5EF4-FFF2-40B4-BE49-F238E27FC236}">
                <a16:creationId xmlns:a16="http://schemas.microsoft.com/office/drawing/2014/main" id="{A2679AD2-A68B-4FC4-B1C9-B6A3783EB1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4" b="4067"/>
          <a:stretch/>
        </p:blipFill>
        <p:spPr bwMode="auto">
          <a:xfrm>
            <a:off x="29612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/>
          <p:nvPr/>
        </p:nvSpPr>
        <p:spPr>
          <a:xfrm>
            <a:off x="409955" y="6659880"/>
            <a:ext cx="354330" cy="92710"/>
          </a:xfrm>
          <a:custGeom>
            <a:avLst/>
            <a:gdLst/>
            <a:ahLst/>
            <a:cxnLst/>
            <a:rect l="l" t="t" r="r" b="b"/>
            <a:pathLst>
              <a:path w="354330" h="92709">
                <a:moveTo>
                  <a:pt x="0" y="0"/>
                </a:moveTo>
                <a:lnTo>
                  <a:pt x="354330" y="0"/>
                </a:lnTo>
                <a:lnTo>
                  <a:pt x="354330" y="92202"/>
                </a:lnTo>
                <a:lnTo>
                  <a:pt x="0" y="92202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4077" y="6513576"/>
            <a:ext cx="354330" cy="93345"/>
          </a:xfrm>
          <a:custGeom>
            <a:avLst/>
            <a:gdLst/>
            <a:ahLst/>
            <a:cxnLst/>
            <a:rect l="l" t="t" r="r" b="b"/>
            <a:pathLst>
              <a:path w="354330" h="93345">
                <a:moveTo>
                  <a:pt x="0" y="0"/>
                </a:moveTo>
                <a:lnTo>
                  <a:pt x="354329" y="0"/>
                </a:lnTo>
                <a:lnTo>
                  <a:pt x="354329" y="92964"/>
                </a:lnTo>
                <a:lnTo>
                  <a:pt x="0" y="92964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70" y="6196584"/>
            <a:ext cx="354330" cy="92710"/>
          </a:xfrm>
          <a:custGeom>
            <a:avLst/>
            <a:gdLst/>
            <a:ahLst/>
            <a:cxnLst/>
            <a:rect l="l" t="t" r="r" b="b"/>
            <a:pathLst>
              <a:path w="354330" h="92710">
                <a:moveTo>
                  <a:pt x="0" y="0"/>
                </a:moveTo>
                <a:lnTo>
                  <a:pt x="354330" y="0"/>
                </a:lnTo>
                <a:lnTo>
                  <a:pt x="354330" y="92201"/>
                </a:lnTo>
                <a:lnTo>
                  <a:pt x="0" y="92201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73302" y="5875782"/>
            <a:ext cx="355600" cy="92710"/>
          </a:xfrm>
          <a:custGeom>
            <a:avLst/>
            <a:gdLst/>
            <a:ahLst/>
            <a:cxnLst/>
            <a:rect l="l" t="t" r="r" b="b"/>
            <a:pathLst>
              <a:path w="355600" h="92710">
                <a:moveTo>
                  <a:pt x="0" y="0"/>
                </a:moveTo>
                <a:lnTo>
                  <a:pt x="355091" y="0"/>
                </a:lnTo>
                <a:lnTo>
                  <a:pt x="355091" y="92202"/>
                </a:lnTo>
                <a:lnTo>
                  <a:pt x="0" y="92202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16F39960-35C7-4F0A-AB13-3970FD128C21}"/>
              </a:ext>
            </a:extLst>
          </p:cNvPr>
          <p:cNvSpPr txBox="1"/>
          <p:nvPr/>
        </p:nvSpPr>
        <p:spPr>
          <a:xfrm>
            <a:off x="4343400" y="2514600"/>
            <a:ext cx="490905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697865" algn="l"/>
                <a:tab pos="698500" algn="l"/>
              </a:tabLst>
            </a:pPr>
            <a:r>
              <a:rPr lang="en-US" sz="4000" b="1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+ 700 </a:t>
            </a:r>
            <a:r>
              <a:rPr lang="en-US" sz="4000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noticias</a:t>
            </a:r>
            <a:r>
              <a:rPr lang="en-US" sz="4000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en-US" sz="4000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entrevistas</a:t>
            </a:r>
            <a:r>
              <a:rPr lang="en-US" sz="4000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4000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prensa</a:t>
            </a:r>
            <a:endParaRPr lang="en-US" sz="4000" spc="-5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697865" algn="l"/>
                <a:tab pos="698500" algn="l"/>
              </a:tabLst>
            </a:pPr>
            <a:r>
              <a:rPr lang="en-US" sz="4000" b="1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000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noticias</a:t>
            </a:r>
            <a:r>
              <a:rPr lang="en-US" sz="4000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TV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96E0F70-4F8D-4584-BC70-FFC63567B07D}"/>
              </a:ext>
            </a:extLst>
          </p:cNvPr>
          <p:cNvSpPr/>
          <p:nvPr/>
        </p:nvSpPr>
        <p:spPr>
          <a:xfrm>
            <a:off x="4381435" y="2170008"/>
            <a:ext cx="241797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297180" algn="l"/>
              </a:tabLst>
            </a:pPr>
            <a:r>
              <a:rPr lang="en-US" b="1" spc="-5" dirty="0">
                <a:solidFill>
                  <a:srgbClr val="00A29D"/>
                </a:solidFill>
              </a:rPr>
              <a:t>Digitales SUMMIT 2018</a:t>
            </a:r>
            <a:endParaRPr lang="en-US" spc="-5" dirty="0">
              <a:solidFill>
                <a:srgbClr val="00A29D"/>
              </a:solidFill>
            </a:endParaRPr>
          </a:p>
        </p:txBody>
      </p:sp>
      <p:sp>
        <p:nvSpPr>
          <p:cNvPr id="16" name="Shape 5916">
            <a:extLst>
              <a:ext uri="{FF2B5EF4-FFF2-40B4-BE49-F238E27FC236}">
                <a16:creationId xmlns:a16="http://schemas.microsoft.com/office/drawing/2014/main" id="{74856FD3-699A-4E48-AF70-D241E2C1591B}"/>
              </a:ext>
            </a:extLst>
          </p:cNvPr>
          <p:cNvSpPr/>
          <p:nvPr/>
        </p:nvSpPr>
        <p:spPr>
          <a:xfrm>
            <a:off x="3020221" y="3039445"/>
            <a:ext cx="748162" cy="7791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13" h="20947" extrusionOk="0">
                <a:moveTo>
                  <a:pt x="19185" y="7104"/>
                </a:moveTo>
                <a:cubicBezTo>
                  <a:pt x="17434" y="2981"/>
                  <a:pt x="14418" y="-346"/>
                  <a:pt x="12667" y="29"/>
                </a:cubicBezTo>
                <a:cubicBezTo>
                  <a:pt x="10088" y="1341"/>
                  <a:pt x="14418" y="6307"/>
                  <a:pt x="1477" y="11274"/>
                </a:cubicBezTo>
                <a:cubicBezTo>
                  <a:pt x="164" y="11696"/>
                  <a:pt x="-274" y="13336"/>
                  <a:pt x="164" y="14601"/>
                </a:cubicBezTo>
                <a:cubicBezTo>
                  <a:pt x="602" y="15444"/>
                  <a:pt x="2304" y="16662"/>
                  <a:pt x="3667" y="16287"/>
                </a:cubicBezTo>
                <a:lnTo>
                  <a:pt x="4494" y="15866"/>
                </a:lnTo>
                <a:cubicBezTo>
                  <a:pt x="5369" y="17084"/>
                  <a:pt x="6245" y="16287"/>
                  <a:pt x="6245" y="17084"/>
                </a:cubicBezTo>
                <a:cubicBezTo>
                  <a:pt x="6683" y="17927"/>
                  <a:pt x="7510" y="19567"/>
                  <a:pt x="7510" y="19989"/>
                </a:cubicBezTo>
                <a:cubicBezTo>
                  <a:pt x="7948" y="20411"/>
                  <a:pt x="8385" y="21254"/>
                  <a:pt x="8823" y="20832"/>
                </a:cubicBezTo>
                <a:cubicBezTo>
                  <a:pt x="9261" y="20832"/>
                  <a:pt x="10964" y="20411"/>
                  <a:pt x="11402" y="19989"/>
                </a:cubicBezTo>
                <a:cubicBezTo>
                  <a:pt x="12229" y="19989"/>
                  <a:pt x="12229" y="19567"/>
                  <a:pt x="11840" y="19146"/>
                </a:cubicBezTo>
                <a:cubicBezTo>
                  <a:pt x="11840" y="18771"/>
                  <a:pt x="10964" y="18349"/>
                  <a:pt x="10964" y="17927"/>
                </a:cubicBezTo>
                <a:cubicBezTo>
                  <a:pt x="10526" y="17506"/>
                  <a:pt x="10088" y="15866"/>
                  <a:pt x="9650" y="15444"/>
                </a:cubicBezTo>
                <a:cubicBezTo>
                  <a:pt x="9261" y="15022"/>
                  <a:pt x="10088" y="14179"/>
                  <a:pt x="10964" y="14179"/>
                </a:cubicBezTo>
                <a:cubicBezTo>
                  <a:pt x="16996" y="13804"/>
                  <a:pt x="17872" y="17084"/>
                  <a:pt x="20012" y="16287"/>
                </a:cubicBezTo>
                <a:cubicBezTo>
                  <a:pt x="21326" y="15866"/>
                  <a:pt x="21326" y="11274"/>
                  <a:pt x="19185" y="7104"/>
                </a:cubicBezTo>
                <a:close/>
                <a:moveTo>
                  <a:pt x="18699" y="14179"/>
                </a:moveTo>
                <a:cubicBezTo>
                  <a:pt x="18261" y="14179"/>
                  <a:pt x="15683" y="12539"/>
                  <a:pt x="14418" y="9212"/>
                </a:cubicBezTo>
                <a:cubicBezTo>
                  <a:pt x="13104" y="5886"/>
                  <a:pt x="13104" y="2559"/>
                  <a:pt x="13542" y="2559"/>
                </a:cubicBezTo>
                <a:cubicBezTo>
                  <a:pt x="13980" y="2559"/>
                  <a:pt x="16121" y="4621"/>
                  <a:pt x="17434" y="7947"/>
                </a:cubicBezTo>
                <a:cubicBezTo>
                  <a:pt x="19185" y="11274"/>
                  <a:pt x="18699" y="13804"/>
                  <a:pt x="18699" y="1417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45719" rIns="45719" anchor="ctr"/>
          <a:lstStyle/>
          <a:p>
            <a:pPr lvl="0" algn="l" defTabSz="1219261">
              <a:defRPr sz="4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F339BF1-6446-44ED-ADBA-0D05AC59B821}"/>
              </a:ext>
            </a:extLst>
          </p:cNvPr>
          <p:cNvSpPr/>
          <p:nvPr/>
        </p:nvSpPr>
        <p:spPr>
          <a:xfrm>
            <a:off x="9982200" y="6242939"/>
            <a:ext cx="187423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697865" algn="l"/>
                <a:tab pos="698500" algn="l"/>
              </a:tabLst>
            </a:pPr>
            <a:r>
              <a:rPr lang="en-US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en-US" sz="1100" i="1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Fuente: JP MEDIA, Alexia</a:t>
            </a:r>
            <a:endParaRPr lang="en-US" i="1" spc="-5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481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https://lh3.googleusercontent.com/Xn2frhRTbVBOeSmzFaW4tWuC9T0i_UWrDSJdbP9VGYDWPM-uM6TQBmdLiZ6MZLUyitNKH-QI61YKbOz25qnv-KUrrsiTpDKHm7v1JeiiYKxBGd-uvCVMBT6YTxpBH0M05OLdvo8RHIDI6ltpF5iq7n4UAiDOgj_4nz4j7h1e3QzV9lFbrAJ_dvq4YJx28OgAxG9sNx-VFdWJTTcgJipjHKGL87dl1MYIV4CYLScOMxXiVHvcHoShCmT7EoGHXiL8WQUGe12ovdxZfcUKjLlgHtV58ONmMZ1g9vE1xhyl-gekJOVJjKXo8nftngX5cGP5UN9l0If5h2b95XgQE4oZdHwUqPkaDDIGCUawl66jQreXZnyB6bVPppMykl8kBXrtx_lwWeTg9QtjfwuHQTX1Zm59R4aoBeJX4oqS2U1jrFUWgUVzhpk9rWMune4ou3_XJ23tQN6lO_VpKP03UHYDhJleRTHRFbKauaPAD4SK7j8VqmBXWKqfB4dM2okneOHjmK11SYh_sIIEABjiNPRGXxRxKiksLwTVLnwmkin8xlO1CjLTUzgSA6QvQQTEMqnlYdKdZH7ooA2bjvBWSKKSuqb9oaG0-XfGG13yP4xvzwwldF0vDWetLMbDCFEOmt1SZdtMcLd_24En2YpTjJdTgZdnDY_knJPf=w1796-h1197-no">
            <a:extLst>
              <a:ext uri="{FF2B5EF4-FFF2-40B4-BE49-F238E27FC236}">
                <a16:creationId xmlns:a16="http://schemas.microsoft.com/office/drawing/2014/main" id="{C168FB78-42CD-4CFC-B5CF-CD8F7325A3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/>
          <p:nvPr/>
        </p:nvSpPr>
        <p:spPr>
          <a:xfrm>
            <a:off x="409955" y="6659880"/>
            <a:ext cx="354330" cy="92710"/>
          </a:xfrm>
          <a:custGeom>
            <a:avLst/>
            <a:gdLst/>
            <a:ahLst/>
            <a:cxnLst/>
            <a:rect l="l" t="t" r="r" b="b"/>
            <a:pathLst>
              <a:path w="354330" h="92709">
                <a:moveTo>
                  <a:pt x="0" y="0"/>
                </a:moveTo>
                <a:lnTo>
                  <a:pt x="354330" y="0"/>
                </a:lnTo>
                <a:lnTo>
                  <a:pt x="354330" y="92202"/>
                </a:lnTo>
                <a:lnTo>
                  <a:pt x="0" y="92202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4077" y="6513576"/>
            <a:ext cx="354330" cy="93345"/>
          </a:xfrm>
          <a:custGeom>
            <a:avLst/>
            <a:gdLst/>
            <a:ahLst/>
            <a:cxnLst/>
            <a:rect l="l" t="t" r="r" b="b"/>
            <a:pathLst>
              <a:path w="354330" h="93345">
                <a:moveTo>
                  <a:pt x="0" y="0"/>
                </a:moveTo>
                <a:lnTo>
                  <a:pt x="354329" y="0"/>
                </a:lnTo>
                <a:lnTo>
                  <a:pt x="354329" y="92964"/>
                </a:lnTo>
                <a:lnTo>
                  <a:pt x="0" y="92964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70" y="6196584"/>
            <a:ext cx="354330" cy="92710"/>
          </a:xfrm>
          <a:custGeom>
            <a:avLst/>
            <a:gdLst/>
            <a:ahLst/>
            <a:cxnLst/>
            <a:rect l="l" t="t" r="r" b="b"/>
            <a:pathLst>
              <a:path w="354330" h="92710">
                <a:moveTo>
                  <a:pt x="0" y="0"/>
                </a:moveTo>
                <a:lnTo>
                  <a:pt x="354330" y="0"/>
                </a:lnTo>
                <a:lnTo>
                  <a:pt x="354330" y="92201"/>
                </a:lnTo>
                <a:lnTo>
                  <a:pt x="0" y="92201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73302" y="5875782"/>
            <a:ext cx="355600" cy="92710"/>
          </a:xfrm>
          <a:custGeom>
            <a:avLst/>
            <a:gdLst/>
            <a:ahLst/>
            <a:cxnLst/>
            <a:rect l="l" t="t" r="r" b="b"/>
            <a:pathLst>
              <a:path w="355600" h="92710">
                <a:moveTo>
                  <a:pt x="0" y="0"/>
                </a:moveTo>
                <a:lnTo>
                  <a:pt x="355091" y="0"/>
                </a:lnTo>
                <a:lnTo>
                  <a:pt x="355091" y="92202"/>
                </a:lnTo>
                <a:lnTo>
                  <a:pt x="0" y="92202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E5B1B0D8-B88F-4BBD-953A-88C0E68C76D2}"/>
              </a:ext>
            </a:extLst>
          </p:cNvPr>
          <p:cNvSpPr txBox="1"/>
          <p:nvPr/>
        </p:nvSpPr>
        <p:spPr>
          <a:xfrm>
            <a:off x="4311150" y="2667000"/>
            <a:ext cx="490905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697865" algn="l"/>
                <a:tab pos="698500" algn="l"/>
              </a:tabLst>
            </a:pPr>
            <a:r>
              <a:rPr lang="en-US" sz="4000" b="1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+ 200 mil euros </a:t>
            </a:r>
            <a:r>
              <a:rPr lang="en-US" sz="2800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 </a:t>
            </a:r>
            <a:r>
              <a:rPr lang="en-US" sz="2800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Publicitario</a:t>
            </a:r>
            <a:r>
              <a:rPr lang="en-US" sz="2800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Equivalente</a:t>
            </a:r>
            <a:r>
              <a:rPr lang="en-US" sz="2800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prensa</a:t>
            </a:r>
            <a:r>
              <a:rPr lang="en-US" sz="2800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escrita</a:t>
            </a:r>
            <a:endParaRPr lang="en-US" sz="4000" spc="-5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BC6EA22-D6FD-4535-A1F0-2AF3E12BC6A1}"/>
              </a:ext>
            </a:extLst>
          </p:cNvPr>
          <p:cNvSpPr/>
          <p:nvPr/>
        </p:nvSpPr>
        <p:spPr>
          <a:xfrm>
            <a:off x="4267200" y="2316331"/>
            <a:ext cx="241797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297180" algn="l"/>
              </a:tabLst>
            </a:pPr>
            <a:r>
              <a:rPr lang="en-US" b="1" spc="-5" dirty="0">
                <a:solidFill>
                  <a:srgbClr val="00A29D"/>
                </a:solidFill>
              </a:rPr>
              <a:t>Digitales SUMMIT 2018</a:t>
            </a:r>
            <a:endParaRPr lang="en-US" spc="-5" dirty="0">
              <a:solidFill>
                <a:srgbClr val="00A29D"/>
              </a:solidFill>
            </a:endParaRPr>
          </a:p>
        </p:txBody>
      </p:sp>
      <p:grpSp>
        <p:nvGrpSpPr>
          <p:cNvPr id="15" name="Group 5539">
            <a:extLst>
              <a:ext uri="{FF2B5EF4-FFF2-40B4-BE49-F238E27FC236}">
                <a16:creationId xmlns:a16="http://schemas.microsoft.com/office/drawing/2014/main" id="{9E494A9A-D87F-457C-9772-20219FF2EF01}"/>
              </a:ext>
            </a:extLst>
          </p:cNvPr>
          <p:cNvGrpSpPr/>
          <p:nvPr/>
        </p:nvGrpSpPr>
        <p:grpSpPr>
          <a:xfrm>
            <a:off x="3200400" y="3035398"/>
            <a:ext cx="566604" cy="634804"/>
            <a:chOff x="0" y="0"/>
            <a:chExt cx="897911" cy="1005994"/>
          </a:xfrm>
          <a:solidFill>
            <a:schemeClr val="tx1"/>
          </a:solidFill>
        </p:grpSpPr>
        <p:sp>
          <p:nvSpPr>
            <p:cNvPr id="16" name="Shape 5537">
              <a:extLst>
                <a:ext uri="{FF2B5EF4-FFF2-40B4-BE49-F238E27FC236}">
                  <a16:creationId xmlns:a16="http://schemas.microsoft.com/office/drawing/2014/main" id="{63611A21-A1F1-4A5A-B997-ECC2F7809A64}"/>
                </a:ext>
              </a:extLst>
            </p:cNvPr>
            <p:cNvSpPr/>
            <p:nvPr/>
          </p:nvSpPr>
          <p:spPr>
            <a:xfrm>
              <a:off x="0" y="205978"/>
              <a:ext cx="897912" cy="800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extrusionOk="0">
                  <a:moveTo>
                    <a:pt x="20453" y="9510"/>
                  </a:moveTo>
                  <a:cubicBezTo>
                    <a:pt x="20453" y="9510"/>
                    <a:pt x="20358" y="9510"/>
                    <a:pt x="20262" y="9510"/>
                  </a:cubicBezTo>
                  <a:cubicBezTo>
                    <a:pt x="20166" y="8765"/>
                    <a:pt x="19975" y="8020"/>
                    <a:pt x="19593" y="7382"/>
                  </a:cubicBezTo>
                  <a:cubicBezTo>
                    <a:pt x="18446" y="8446"/>
                    <a:pt x="16917" y="9084"/>
                    <a:pt x="15196" y="9084"/>
                  </a:cubicBezTo>
                  <a:cubicBezTo>
                    <a:pt x="11660" y="9084"/>
                    <a:pt x="8697" y="6105"/>
                    <a:pt x="8315" y="2381"/>
                  </a:cubicBezTo>
                  <a:cubicBezTo>
                    <a:pt x="4970" y="146"/>
                    <a:pt x="4970" y="146"/>
                    <a:pt x="4970" y="146"/>
                  </a:cubicBezTo>
                  <a:cubicBezTo>
                    <a:pt x="4492" y="-173"/>
                    <a:pt x="4110" y="40"/>
                    <a:pt x="4110" y="678"/>
                  </a:cubicBezTo>
                  <a:cubicBezTo>
                    <a:pt x="4014" y="4934"/>
                    <a:pt x="4014" y="4934"/>
                    <a:pt x="4014" y="4934"/>
                  </a:cubicBezTo>
                  <a:cubicBezTo>
                    <a:pt x="3058" y="5998"/>
                    <a:pt x="2389" y="7169"/>
                    <a:pt x="2007" y="8552"/>
                  </a:cubicBezTo>
                  <a:cubicBezTo>
                    <a:pt x="1147" y="8552"/>
                    <a:pt x="1147" y="8552"/>
                    <a:pt x="1147" y="8552"/>
                  </a:cubicBezTo>
                  <a:cubicBezTo>
                    <a:pt x="478" y="8552"/>
                    <a:pt x="0" y="9084"/>
                    <a:pt x="0" y="9723"/>
                  </a:cubicBezTo>
                  <a:cubicBezTo>
                    <a:pt x="0" y="11957"/>
                    <a:pt x="0" y="11957"/>
                    <a:pt x="0" y="11957"/>
                  </a:cubicBezTo>
                  <a:cubicBezTo>
                    <a:pt x="0" y="12595"/>
                    <a:pt x="478" y="13127"/>
                    <a:pt x="1147" y="13127"/>
                  </a:cubicBezTo>
                  <a:cubicBezTo>
                    <a:pt x="2007" y="13127"/>
                    <a:pt x="2007" y="13127"/>
                    <a:pt x="2007" y="13127"/>
                  </a:cubicBezTo>
                  <a:cubicBezTo>
                    <a:pt x="2676" y="15468"/>
                    <a:pt x="4301" y="17384"/>
                    <a:pt x="6404" y="18554"/>
                  </a:cubicBezTo>
                  <a:cubicBezTo>
                    <a:pt x="6404" y="18660"/>
                    <a:pt x="6404" y="18660"/>
                    <a:pt x="6404" y="18767"/>
                  </a:cubicBezTo>
                  <a:cubicBezTo>
                    <a:pt x="6404" y="20257"/>
                    <a:pt x="6404" y="20257"/>
                    <a:pt x="6404" y="20257"/>
                  </a:cubicBezTo>
                  <a:cubicBezTo>
                    <a:pt x="6404" y="20895"/>
                    <a:pt x="6881" y="21427"/>
                    <a:pt x="7455" y="21427"/>
                  </a:cubicBezTo>
                  <a:cubicBezTo>
                    <a:pt x="8697" y="21427"/>
                    <a:pt x="8697" y="21427"/>
                    <a:pt x="8697" y="21427"/>
                  </a:cubicBezTo>
                  <a:cubicBezTo>
                    <a:pt x="9271" y="21427"/>
                    <a:pt x="9749" y="20895"/>
                    <a:pt x="9749" y="20257"/>
                  </a:cubicBezTo>
                  <a:cubicBezTo>
                    <a:pt x="9749" y="19618"/>
                    <a:pt x="9749" y="19618"/>
                    <a:pt x="9749" y="19618"/>
                  </a:cubicBezTo>
                  <a:cubicBezTo>
                    <a:pt x="10131" y="19618"/>
                    <a:pt x="10609" y="19725"/>
                    <a:pt x="10991" y="19725"/>
                  </a:cubicBezTo>
                  <a:cubicBezTo>
                    <a:pt x="11373" y="19725"/>
                    <a:pt x="11756" y="19618"/>
                    <a:pt x="12138" y="19618"/>
                  </a:cubicBezTo>
                  <a:cubicBezTo>
                    <a:pt x="12138" y="20257"/>
                    <a:pt x="12138" y="20257"/>
                    <a:pt x="12138" y="20257"/>
                  </a:cubicBezTo>
                  <a:cubicBezTo>
                    <a:pt x="12138" y="20895"/>
                    <a:pt x="12616" y="21427"/>
                    <a:pt x="13189" y="21427"/>
                  </a:cubicBezTo>
                  <a:cubicBezTo>
                    <a:pt x="14432" y="21427"/>
                    <a:pt x="14432" y="21427"/>
                    <a:pt x="14432" y="21427"/>
                  </a:cubicBezTo>
                  <a:cubicBezTo>
                    <a:pt x="15005" y="21427"/>
                    <a:pt x="15483" y="20895"/>
                    <a:pt x="15483" y="20257"/>
                  </a:cubicBezTo>
                  <a:cubicBezTo>
                    <a:pt x="15483" y="18767"/>
                    <a:pt x="15483" y="18767"/>
                    <a:pt x="15483" y="18767"/>
                  </a:cubicBezTo>
                  <a:cubicBezTo>
                    <a:pt x="15483" y="18767"/>
                    <a:pt x="15483" y="18660"/>
                    <a:pt x="15483" y="18660"/>
                  </a:cubicBezTo>
                  <a:cubicBezTo>
                    <a:pt x="17968" y="17277"/>
                    <a:pt x="19880" y="14936"/>
                    <a:pt x="20262" y="12063"/>
                  </a:cubicBezTo>
                  <a:cubicBezTo>
                    <a:pt x="20358" y="12063"/>
                    <a:pt x="20453" y="12063"/>
                    <a:pt x="20453" y="12063"/>
                  </a:cubicBezTo>
                  <a:cubicBezTo>
                    <a:pt x="21122" y="12063"/>
                    <a:pt x="21600" y="11531"/>
                    <a:pt x="21600" y="10787"/>
                  </a:cubicBezTo>
                  <a:cubicBezTo>
                    <a:pt x="21600" y="10148"/>
                    <a:pt x="21122" y="9510"/>
                    <a:pt x="20453" y="9510"/>
                  </a:cubicBezTo>
                  <a:close/>
                  <a:moveTo>
                    <a:pt x="5065" y="8978"/>
                  </a:moveTo>
                  <a:cubicBezTo>
                    <a:pt x="4396" y="8978"/>
                    <a:pt x="4014" y="8446"/>
                    <a:pt x="4014" y="7807"/>
                  </a:cubicBezTo>
                  <a:cubicBezTo>
                    <a:pt x="4014" y="7169"/>
                    <a:pt x="4396" y="6637"/>
                    <a:pt x="5065" y="6637"/>
                  </a:cubicBezTo>
                  <a:cubicBezTo>
                    <a:pt x="5639" y="6637"/>
                    <a:pt x="6117" y="7169"/>
                    <a:pt x="6117" y="7807"/>
                  </a:cubicBezTo>
                  <a:cubicBezTo>
                    <a:pt x="6117" y="8446"/>
                    <a:pt x="5639" y="8978"/>
                    <a:pt x="5065" y="897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lvl="0" algn="l" defTabSz="914400">
                <a:defRPr sz="3600">
                  <a:solidFill>
                    <a:srgbClr val="0A0A0A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" name="Shape 5538">
              <a:extLst>
                <a:ext uri="{FF2B5EF4-FFF2-40B4-BE49-F238E27FC236}">
                  <a16:creationId xmlns:a16="http://schemas.microsoft.com/office/drawing/2014/main" id="{405D9954-82B3-42C0-9933-DAA3CD0AA842}"/>
                </a:ext>
              </a:extLst>
            </p:cNvPr>
            <p:cNvSpPr/>
            <p:nvPr/>
          </p:nvSpPr>
          <p:spPr>
            <a:xfrm>
              <a:off x="374130" y="0"/>
              <a:ext cx="517132" cy="517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82" y="21600"/>
                    <a:pt x="21600" y="16782"/>
                    <a:pt x="21600" y="10800"/>
                  </a:cubicBezTo>
                  <a:cubicBezTo>
                    <a:pt x="21600" y="4818"/>
                    <a:pt x="16782" y="0"/>
                    <a:pt x="10800" y="0"/>
                  </a:cubicBezTo>
                  <a:cubicBezTo>
                    <a:pt x="4818" y="0"/>
                    <a:pt x="0" y="4818"/>
                    <a:pt x="0" y="10800"/>
                  </a:cubicBezTo>
                  <a:cubicBezTo>
                    <a:pt x="0" y="16782"/>
                    <a:pt x="4818" y="21600"/>
                    <a:pt x="10800" y="21600"/>
                  </a:cubicBezTo>
                  <a:close/>
                  <a:moveTo>
                    <a:pt x="10135" y="11298"/>
                  </a:moveTo>
                  <a:cubicBezTo>
                    <a:pt x="8474" y="10634"/>
                    <a:pt x="7311" y="9969"/>
                    <a:pt x="7311" y="8308"/>
                  </a:cubicBezTo>
                  <a:cubicBezTo>
                    <a:pt x="7311" y="6978"/>
                    <a:pt x="8308" y="5815"/>
                    <a:pt x="9969" y="5483"/>
                  </a:cubicBezTo>
                  <a:cubicBezTo>
                    <a:pt x="9969" y="3988"/>
                    <a:pt x="9969" y="3988"/>
                    <a:pt x="9969" y="3988"/>
                  </a:cubicBezTo>
                  <a:cubicBezTo>
                    <a:pt x="11631" y="3988"/>
                    <a:pt x="11631" y="3988"/>
                    <a:pt x="11631" y="3988"/>
                  </a:cubicBezTo>
                  <a:cubicBezTo>
                    <a:pt x="11631" y="5483"/>
                    <a:pt x="11631" y="5483"/>
                    <a:pt x="11631" y="5483"/>
                  </a:cubicBezTo>
                  <a:cubicBezTo>
                    <a:pt x="12628" y="5483"/>
                    <a:pt x="13292" y="5649"/>
                    <a:pt x="13957" y="5982"/>
                  </a:cubicBezTo>
                  <a:cubicBezTo>
                    <a:pt x="13458" y="7809"/>
                    <a:pt x="13458" y="7809"/>
                    <a:pt x="13458" y="7809"/>
                  </a:cubicBezTo>
                  <a:cubicBezTo>
                    <a:pt x="12960" y="7477"/>
                    <a:pt x="12295" y="7145"/>
                    <a:pt x="11132" y="7145"/>
                  </a:cubicBezTo>
                  <a:cubicBezTo>
                    <a:pt x="10135" y="7145"/>
                    <a:pt x="9803" y="7643"/>
                    <a:pt x="9803" y="8142"/>
                  </a:cubicBezTo>
                  <a:cubicBezTo>
                    <a:pt x="9803" y="8640"/>
                    <a:pt x="10302" y="8972"/>
                    <a:pt x="11631" y="9471"/>
                  </a:cubicBezTo>
                  <a:cubicBezTo>
                    <a:pt x="13625" y="10135"/>
                    <a:pt x="14289" y="10966"/>
                    <a:pt x="14289" y="12462"/>
                  </a:cubicBezTo>
                  <a:cubicBezTo>
                    <a:pt x="14289" y="13791"/>
                    <a:pt x="13292" y="15120"/>
                    <a:pt x="11465" y="15286"/>
                  </a:cubicBezTo>
                  <a:cubicBezTo>
                    <a:pt x="11465" y="16948"/>
                    <a:pt x="11465" y="16948"/>
                    <a:pt x="11465" y="16948"/>
                  </a:cubicBezTo>
                  <a:cubicBezTo>
                    <a:pt x="9969" y="16948"/>
                    <a:pt x="9969" y="16948"/>
                    <a:pt x="9969" y="16948"/>
                  </a:cubicBezTo>
                  <a:cubicBezTo>
                    <a:pt x="9969" y="15452"/>
                    <a:pt x="9969" y="15452"/>
                    <a:pt x="9969" y="15452"/>
                  </a:cubicBezTo>
                  <a:cubicBezTo>
                    <a:pt x="8972" y="15452"/>
                    <a:pt x="7809" y="15120"/>
                    <a:pt x="7311" y="14788"/>
                  </a:cubicBezTo>
                  <a:cubicBezTo>
                    <a:pt x="7809" y="12960"/>
                    <a:pt x="7809" y="12960"/>
                    <a:pt x="7809" y="12960"/>
                  </a:cubicBezTo>
                  <a:cubicBezTo>
                    <a:pt x="8474" y="13292"/>
                    <a:pt x="9305" y="13625"/>
                    <a:pt x="10302" y="13625"/>
                  </a:cubicBezTo>
                  <a:cubicBezTo>
                    <a:pt x="11298" y="13625"/>
                    <a:pt x="11963" y="13292"/>
                    <a:pt x="11963" y="12628"/>
                  </a:cubicBezTo>
                  <a:cubicBezTo>
                    <a:pt x="11963" y="11963"/>
                    <a:pt x="11465" y="11631"/>
                    <a:pt x="10135" y="1129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lvl="0" algn="l" defTabSz="914400">
                <a:defRPr sz="3600">
                  <a:solidFill>
                    <a:srgbClr val="0A0A0A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9860798-2179-47A1-8DC3-2B33B2D00EDC}"/>
              </a:ext>
            </a:extLst>
          </p:cNvPr>
          <p:cNvSpPr/>
          <p:nvPr/>
        </p:nvSpPr>
        <p:spPr>
          <a:xfrm>
            <a:off x="9982200" y="6242939"/>
            <a:ext cx="187423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697865" algn="l"/>
                <a:tab pos="698500" algn="l"/>
              </a:tabLst>
            </a:pPr>
            <a:r>
              <a:rPr lang="en-US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en-US" sz="1100" i="1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Fuente: JP MEDIA, Alexia</a:t>
            </a:r>
            <a:endParaRPr lang="en-US" i="1" spc="-5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81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https://lh3.googleusercontent.com/tc09cxsQbxbGZRkXZwO4c9tTr2M30jyd68Kx9IpXIuSa3LTXQd3UZJcDgIwhsd7A00UGoXRWhbKNIY5jXKWtiU8KqGgzN1q-M7TXcd98I9WKSpuriH-9Q7JyPFOd6X4FEwWtsQ3OuE08VO__6E-Dltj_q_CMaayQOBb78eTl-F_Xs4m3RbgCiQlPycnb1sof7moVJSVwzNYssif5A7ecPHbhOc-rQHqMXJ425mte_XLO1DEj2JP83HDyt3o9PADjXn3SYgGUT7WbChOaU5BT2ImUDz3yirUMNg6M6SEVEbd_fOeyr03IoHz59chSj2z77sn-0s2pSUcpPfXapnTaD4L2R2eab88gducKFMo-Z2b-8hSZgUuyMqHoLYkkCs6PxCnUv-_LqYmuCa7TSn4uyZjAo_7SCt9jZEYQARCfyiuubcyc4IzZycHywuHlKIa0-unlVeeXAsV2jIgf-SkQWs_gP64m7zOAf-N0rI32XO9tddKO8p1om6LT9FZBzDgZHAcnUnyirxH84IA1woao9yEVR_IfQ3wIdmz8Is4iK6C74Hp2EppVudtNQdaaFqeRfKT4mXq5wuTpkngRGL0hmwny1Uvci31LlEuHnm0eLy-iEZmHAtD_5Cb4L3IjEhcLsFhJTiCrlYKc4mgb8ejgRF0goMH8cVWH=w1796-h1197-no">
            <a:extLst>
              <a:ext uri="{FF2B5EF4-FFF2-40B4-BE49-F238E27FC236}">
                <a16:creationId xmlns:a16="http://schemas.microsoft.com/office/drawing/2014/main" id="{404CA3B7-D385-42C6-9E6A-EC8F864899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ject 12"/>
          <p:cNvSpPr txBox="1"/>
          <p:nvPr/>
        </p:nvSpPr>
        <p:spPr>
          <a:xfrm>
            <a:off x="4343400" y="2627632"/>
            <a:ext cx="490905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697865" algn="l"/>
                <a:tab pos="698500" algn="l"/>
              </a:tabLst>
            </a:pPr>
            <a:r>
              <a:rPr lang="en-US" sz="4000" b="1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</a:t>
            </a:r>
            <a:r>
              <a:rPr lang="en-US" sz="4000" b="1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millones</a:t>
            </a:r>
            <a:r>
              <a:rPr lang="en-US" sz="4000" b="1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697865" algn="l"/>
                <a:tab pos="698500" algn="l"/>
              </a:tabLst>
            </a:pPr>
            <a:r>
              <a:rPr lang="en-US" sz="4000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n-US" sz="4000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impresiones</a:t>
            </a:r>
            <a:r>
              <a:rPr lang="en-US" sz="4000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Twitter*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697865" algn="l"/>
                <a:tab pos="698500" algn="l"/>
              </a:tabLst>
            </a:pPr>
            <a:endParaRPr lang="en-US" sz="4000" spc="-5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697865" algn="l"/>
                <a:tab pos="698500" algn="l"/>
              </a:tabLst>
            </a:pPr>
            <a:r>
              <a:rPr lang="en-US" sz="1500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en-US" sz="1500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orgánicas</a:t>
            </a:r>
            <a:endParaRPr lang="en-US" sz="1500" spc="-5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/>
          <p:nvPr/>
        </p:nvSpPr>
        <p:spPr>
          <a:xfrm>
            <a:off x="409955" y="6659880"/>
            <a:ext cx="354330" cy="92710"/>
          </a:xfrm>
          <a:custGeom>
            <a:avLst/>
            <a:gdLst/>
            <a:ahLst/>
            <a:cxnLst/>
            <a:rect l="l" t="t" r="r" b="b"/>
            <a:pathLst>
              <a:path w="354330" h="92709">
                <a:moveTo>
                  <a:pt x="0" y="0"/>
                </a:moveTo>
                <a:lnTo>
                  <a:pt x="354330" y="0"/>
                </a:lnTo>
                <a:lnTo>
                  <a:pt x="354330" y="92202"/>
                </a:lnTo>
                <a:lnTo>
                  <a:pt x="0" y="92202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4077" y="6513576"/>
            <a:ext cx="354330" cy="93345"/>
          </a:xfrm>
          <a:custGeom>
            <a:avLst/>
            <a:gdLst/>
            <a:ahLst/>
            <a:cxnLst/>
            <a:rect l="l" t="t" r="r" b="b"/>
            <a:pathLst>
              <a:path w="354330" h="93345">
                <a:moveTo>
                  <a:pt x="0" y="0"/>
                </a:moveTo>
                <a:lnTo>
                  <a:pt x="354329" y="0"/>
                </a:lnTo>
                <a:lnTo>
                  <a:pt x="354329" y="92964"/>
                </a:lnTo>
                <a:lnTo>
                  <a:pt x="0" y="92964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70" y="6196584"/>
            <a:ext cx="354330" cy="92710"/>
          </a:xfrm>
          <a:custGeom>
            <a:avLst/>
            <a:gdLst/>
            <a:ahLst/>
            <a:cxnLst/>
            <a:rect l="l" t="t" r="r" b="b"/>
            <a:pathLst>
              <a:path w="354330" h="92710">
                <a:moveTo>
                  <a:pt x="0" y="0"/>
                </a:moveTo>
                <a:lnTo>
                  <a:pt x="354330" y="0"/>
                </a:lnTo>
                <a:lnTo>
                  <a:pt x="354330" y="92201"/>
                </a:lnTo>
                <a:lnTo>
                  <a:pt x="0" y="92201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73302" y="5875782"/>
            <a:ext cx="355600" cy="92710"/>
          </a:xfrm>
          <a:custGeom>
            <a:avLst/>
            <a:gdLst/>
            <a:ahLst/>
            <a:cxnLst/>
            <a:rect l="l" t="t" r="r" b="b"/>
            <a:pathLst>
              <a:path w="355600" h="92710">
                <a:moveTo>
                  <a:pt x="0" y="0"/>
                </a:moveTo>
                <a:lnTo>
                  <a:pt x="355091" y="0"/>
                </a:lnTo>
                <a:lnTo>
                  <a:pt x="355091" y="92202"/>
                </a:lnTo>
                <a:lnTo>
                  <a:pt x="0" y="92202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379606E-1891-4C73-8B9E-11084753C3C3}"/>
              </a:ext>
            </a:extLst>
          </p:cNvPr>
          <p:cNvSpPr/>
          <p:nvPr/>
        </p:nvSpPr>
        <p:spPr>
          <a:xfrm>
            <a:off x="4343400" y="2286000"/>
            <a:ext cx="241797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297180" algn="l"/>
              </a:tabLst>
            </a:pPr>
            <a:r>
              <a:rPr lang="en-US" b="1" spc="-5" dirty="0">
                <a:solidFill>
                  <a:srgbClr val="00A29D"/>
                </a:solidFill>
              </a:rPr>
              <a:t>Digitales SUMMIT 2018</a:t>
            </a:r>
            <a:endParaRPr lang="en-US" spc="-5" dirty="0">
              <a:solidFill>
                <a:srgbClr val="00A29D"/>
              </a:solidFill>
            </a:endParaRPr>
          </a:p>
        </p:txBody>
      </p:sp>
      <p:grpSp>
        <p:nvGrpSpPr>
          <p:cNvPr id="14" name="Grupo 2">
            <a:extLst>
              <a:ext uri="{FF2B5EF4-FFF2-40B4-BE49-F238E27FC236}">
                <a16:creationId xmlns:a16="http://schemas.microsoft.com/office/drawing/2014/main" id="{3AA9963E-4566-4717-A3C0-2E49F3EE00CA}"/>
              </a:ext>
            </a:extLst>
          </p:cNvPr>
          <p:cNvGrpSpPr/>
          <p:nvPr/>
        </p:nvGrpSpPr>
        <p:grpSpPr>
          <a:xfrm>
            <a:off x="3145734" y="3048000"/>
            <a:ext cx="588066" cy="610118"/>
            <a:chOff x="1295400" y="1952625"/>
            <a:chExt cx="1524000" cy="1581150"/>
          </a:xfrm>
          <a:solidFill>
            <a:srgbClr val="00B0F0"/>
          </a:solidFill>
        </p:grpSpPr>
        <p:sp>
          <p:nvSpPr>
            <p:cNvPr id="18" name="Elipse 1">
              <a:extLst>
                <a:ext uri="{FF2B5EF4-FFF2-40B4-BE49-F238E27FC236}">
                  <a16:creationId xmlns:a16="http://schemas.microsoft.com/office/drawing/2014/main" id="{6B31628B-2A9E-418B-88E4-4BF2C14035D6}"/>
                </a:ext>
              </a:extLst>
            </p:cNvPr>
            <p:cNvSpPr/>
            <p:nvPr/>
          </p:nvSpPr>
          <p:spPr>
            <a:xfrm>
              <a:off x="1295400" y="1952625"/>
              <a:ext cx="1524000" cy="1581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9" name="Picture 2" descr="https://iconmonstr.com/wp-content/g/gd/makefg.php?i=../assets/preview/2012/png/iconmonstr-twitter-1.png&amp;r=255&amp;g=255&amp;b=255">
              <a:extLst>
                <a:ext uri="{FF2B5EF4-FFF2-40B4-BE49-F238E27FC236}">
                  <a16:creationId xmlns:a16="http://schemas.microsoft.com/office/drawing/2014/main" id="{E7A8577C-19B3-4964-9549-59AE37CD41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8031" y="2219306"/>
              <a:ext cx="1058736" cy="1058736"/>
            </a:xfrm>
            <a:prstGeom prst="rect">
              <a:avLst/>
            </a:prstGeom>
            <a:grpFill/>
            <a:extLst/>
          </p:spPr>
        </p:pic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id="{08334A46-64D6-418F-810F-4DE84B37BB37}"/>
              </a:ext>
            </a:extLst>
          </p:cNvPr>
          <p:cNvSpPr/>
          <p:nvPr/>
        </p:nvSpPr>
        <p:spPr>
          <a:xfrm>
            <a:off x="9982200" y="6242939"/>
            <a:ext cx="184153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697865" algn="l"/>
                <a:tab pos="698500" algn="l"/>
              </a:tabLst>
            </a:pPr>
            <a:r>
              <a:rPr lang="en-US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en-US" sz="1100" i="1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Fuente: Twitter </a:t>
            </a:r>
            <a:r>
              <a:rPr lang="en-US" sz="1100" i="1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Analitycs</a:t>
            </a:r>
            <a:endParaRPr lang="en-US" i="1" spc="-5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154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https://www.digitalessummit.es/images/gal24.jpg">
            <a:extLst>
              <a:ext uri="{FF2B5EF4-FFF2-40B4-BE49-F238E27FC236}">
                <a16:creationId xmlns:a16="http://schemas.microsoft.com/office/drawing/2014/main" id="{D15ACAFE-CCFD-4261-B23C-F1642039BE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/>
          <p:nvPr/>
        </p:nvSpPr>
        <p:spPr>
          <a:xfrm>
            <a:off x="409955" y="6659880"/>
            <a:ext cx="354330" cy="92710"/>
          </a:xfrm>
          <a:custGeom>
            <a:avLst/>
            <a:gdLst/>
            <a:ahLst/>
            <a:cxnLst/>
            <a:rect l="l" t="t" r="r" b="b"/>
            <a:pathLst>
              <a:path w="354330" h="92709">
                <a:moveTo>
                  <a:pt x="0" y="0"/>
                </a:moveTo>
                <a:lnTo>
                  <a:pt x="354330" y="0"/>
                </a:lnTo>
                <a:lnTo>
                  <a:pt x="354330" y="92202"/>
                </a:lnTo>
                <a:lnTo>
                  <a:pt x="0" y="92202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4077" y="6513576"/>
            <a:ext cx="354330" cy="93345"/>
          </a:xfrm>
          <a:custGeom>
            <a:avLst/>
            <a:gdLst/>
            <a:ahLst/>
            <a:cxnLst/>
            <a:rect l="l" t="t" r="r" b="b"/>
            <a:pathLst>
              <a:path w="354330" h="93345">
                <a:moveTo>
                  <a:pt x="0" y="0"/>
                </a:moveTo>
                <a:lnTo>
                  <a:pt x="354329" y="0"/>
                </a:lnTo>
                <a:lnTo>
                  <a:pt x="354329" y="92964"/>
                </a:lnTo>
                <a:lnTo>
                  <a:pt x="0" y="92964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70" y="6196584"/>
            <a:ext cx="354330" cy="92710"/>
          </a:xfrm>
          <a:custGeom>
            <a:avLst/>
            <a:gdLst/>
            <a:ahLst/>
            <a:cxnLst/>
            <a:rect l="l" t="t" r="r" b="b"/>
            <a:pathLst>
              <a:path w="354330" h="92710">
                <a:moveTo>
                  <a:pt x="0" y="0"/>
                </a:moveTo>
                <a:lnTo>
                  <a:pt x="354330" y="0"/>
                </a:lnTo>
                <a:lnTo>
                  <a:pt x="354330" y="92201"/>
                </a:lnTo>
                <a:lnTo>
                  <a:pt x="0" y="92201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73302" y="5875782"/>
            <a:ext cx="355600" cy="92710"/>
          </a:xfrm>
          <a:custGeom>
            <a:avLst/>
            <a:gdLst/>
            <a:ahLst/>
            <a:cxnLst/>
            <a:rect l="l" t="t" r="r" b="b"/>
            <a:pathLst>
              <a:path w="355600" h="92710">
                <a:moveTo>
                  <a:pt x="0" y="0"/>
                </a:moveTo>
                <a:lnTo>
                  <a:pt x="355091" y="0"/>
                </a:lnTo>
                <a:lnTo>
                  <a:pt x="355091" y="92202"/>
                </a:lnTo>
                <a:lnTo>
                  <a:pt x="0" y="92202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D24AD4D7-3E38-4210-BF13-CFC843396F49}"/>
              </a:ext>
            </a:extLst>
          </p:cNvPr>
          <p:cNvSpPr txBox="1"/>
          <p:nvPr/>
        </p:nvSpPr>
        <p:spPr>
          <a:xfrm>
            <a:off x="4844550" y="2361941"/>
            <a:ext cx="490905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697865" algn="l"/>
                <a:tab pos="698500" algn="l"/>
              </a:tabLst>
            </a:pPr>
            <a:r>
              <a:rPr lang="en-US" sz="3600" b="1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+ 900 </a:t>
            </a:r>
            <a:r>
              <a:rPr lang="en-US" sz="3600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cuentas</a:t>
            </a:r>
            <a:r>
              <a:rPr lang="en-US" sz="3600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697865" algn="l"/>
                <a:tab pos="698500" algn="l"/>
              </a:tabLst>
            </a:pPr>
            <a:r>
              <a:rPr lang="en-US" sz="3600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hablando</a:t>
            </a:r>
            <a:r>
              <a:rPr lang="en-US" sz="3600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</a:t>
            </a:r>
            <a:r>
              <a:rPr lang="en-US" sz="3600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evento</a:t>
            </a:r>
            <a:endParaRPr lang="en-US" sz="3600" spc="-5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Grupo 2">
            <a:extLst>
              <a:ext uri="{FF2B5EF4-FFF2-40B4-BE49-F238E27FC236}">
                <a16:creationId xmlns:a16="http://schemas.microsoft.com/office/drawing/2014/main" id="{9CFA6F75-91F3-476E-BB44-187002C377B6}"/>
              </a:ext>
            </a:extLst>
          </p:cNvPr>
          <p:cNvGrpSpPr/>
          <p:nvPr/>
        </p:nvGrpSpPr>
        <p:grpSpPr>
          <a:xfrm>
            <a:off x="3658989" y="3161782"/>
            <a:ext cx="588066" cy="610118"/>
            <a:chOff x="1295400" y="1952625"/>
            <a:chExt cx="1524000" cy="1581150"/>
          </a:xfrm>
          <a:solidFill>
            <a:srgbClr val="00B0F0"/>
          </a:solidFill>
        </p:grpSpPr>
        <p:sp>
          <p:nvSpPr>
            <p:cNvPr id="17" name="Elipse 1">
              <a:extLst>
                <a:ext uri="{FF2B5EF4-FFF2-40B4-BE49-F238E27FC236}">
                  <a16:creationId xmlns:a16="http://schemas.microsoft.com/office/drawing/2014/main" id="{CDE04BB1-C98B-46D3-B7AA-37ACE3950A28}"/>
                </a:ext>
              </a:extLst>
            </p:cNvPr>
            <p:cNvSpPr/>
            <p:nvPr/>
          </p:nvSpPr>
          <p:spPr>
            <a:xfrm>
              <a:off x="1295400" y="1952625"/>
              <a:ext cx="1524000" cy="1581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8" name="Picture 2" descr="https://iconmonstr.com/wp-content/g/gd/makefg.php?i=../assets/preview/2012/png/iconmonstr-twitter-1.png&amp;r=255&amp;g=255&amp;b=255">
              <a:extLst>
                <a:ext uri="{FF2B5EF4-FFF2-40B4-BE49-F238E27FC236}">
                  <a16:creationId xmlns:a16="http://schemas.microsoft.com/office/drawing/2014/main" id="{F8FCB7A7-70FE-4620-9389-5D48E8060A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8031" y="2219306"/>
              <a:ext cx="1058736" cy="1058736"/>
            </a:xfrm>
            <a:prstGeom prst="rect">
              <a:avLst/>
            </a:prstGeom>
            <a:grpFill/>
            <a:extLst/>
          </p:spPr>
        </p:pic>
      </p:grp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461DD96-02E8-4A9B-A861-FCCCA23CD114}"/>
              </a:ext>
            </a:extLst>
          </p:cNvPr>
          <p:cNvSpPr/>
          <p:nvPr/>
        </p:nvSpPr>
        <p:spPr>
          <a:xfrm>
            <a:off x="4833461" y="2286000"/>
            <a:ext cx="241797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297180" algn="l"/>
              </a:tabLst>
            </a:pPr>
            <a:r>
              <a:rPr lang="en-US" b="1" spc="-5" dirty="0">
                <a:solidFill>
                  <a:srgbClr val="00A29D"/>
                </a:solidFill>
              </a:rPr>
              <a:t>Digitales SUMMIT 2018</a:t>
            </a:r>
            <a:endParaRPr lang="en-US" spc="-5" dirty="0">
              <a:solidFill>
                <a:srgbClr val="00A29D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688E2AE-7203-47C4-A06E-C3EDDFAADFA0}"/>
              </a:ext>
            </a:extLst>
          </p:cNvPr>
          <p:cNvSpPr/>
          <p:nvPr/>
        </p:nvSpPr>
        <p:spPr>
          <a:xfrm>
            <a:off x="9982200" y="6242939"/>
            <a:ext cx="184153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697865" algn="l"/>
                <a:tab pos="698500" algn="l"/>
              </a:tabLst>
            </a:pPr>
            <a:r>
              <a:rPr lang="en-US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en-US" sz="1100" i="1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Fuente: Twitter </a:t>
            </a:r>
            <a:r>
              <a:rPr lang="en-US" sz="1100" i="1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Analitycs</a:t>
            </a:r>
            <a:endParaRPr lang="en-US" i="1" spc="-5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055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https://lh3.googleusercontent.com/OJDfKPpEvBzEQp767FhMBVRuEb7Ja4f3vyDdS6TpKUiD2gQdoXsYG1_EdoPVgwIP2HOwnBekByyKoqN7fscg7pvl-aWMr93bJBNSmxEp-kQoxD19KexSBMNEhrNgpxfTWgxQ0WBQJklEIPUHZ2Wp3papa9lX36bTQtMuvEdz59LTQbN-1GP6SGkqXdAIoPHv2MLYA1cJ7aSynSL08t_VrcDn0kya6WSSSi6AjwO21eyWXmv_vr8sjW9xA4qJgWrCmcSW1gbiYe0AqeNm6FL3GpxheYjIMVcTfgwh4TG4ORTPbZbfYxmzOfE3z8TGIxqu5r8R6iHwUkRSFvksQmQExM6kGpJmKjIAN6GyNHycX0dT6hvyMwH-mIF3y7UAKbUeJKEE7BRtnCopf6aiPYlhyPMdrEGJfdB0QdKBKL7fB5QoeVzkXsttYe4rtG7tjpkoYSt3GDeFLVBBwEAKRI-GnjNict6gbKvUIi-JJn5brNBUA8sp3CQ54kAifD5-TeL3E4Om6Ae8H9QiQ5oRtgkUzQwUSksCcMXNBQxkUK6gBP5fdPscMsArI-AS6cJPtd0xZmUu2CSQR3RwC_WrX10L8cMlgy5zavtGUpg3Xh7ui3z6g26G9HdwvcOwDmkBpxDVSpPSl9s90D0_vlJF9_wYhef-jNJpYxho=w1756-h1197-no">
            <a:extLst>
              <a:ext uri="{FF2B5EF4-FFF2-40B4-BE49-F238E27FC236}">
                <a16:creationId xmlns:a16="http://schemas.microsoft.com/office/drawing/2014/main" id="{D31784BD-16DA-4EAA-87AE-E42F59658B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82"/>
          <a:stretch/>
        </p:blipFill>
        <p:spPr bwMode="auto">
          <a:xfrm>
            <a:off x="3752" y="-3699"/>
            <a:ext cx="119359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ject 12"/>
          <p:cNvSpPr txBox="1"/>
          <p:nvPr/>
        </p:nvSpPr>
        <p:spPr>
          <a:xfrm>
            <a:off x="4234950" y="1600200"/>
            <a:ext cx="4147050" cy="4457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697865" algn="l"/>
                <a:tab pos="698500" algn="l"/>
              </a:tabLst>
            </a:pPr>
            <a:r>
              <a:rPr lang="en-US" sz="3600" b="1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en-US" sz="3600" b="1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trendingtopic</a:t>
            </a:r>
            <a:endParaRPr lang="en-US" sz="3600" b="1" spc="-5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697865" algn="l"/>
                <a:tab pos="698500" algn="l"/>
              </a:tabLst>
            </a:pPr>
            <a:r>
              <a:rPr lang="en-US" sz="2800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</a:t>
            </a:r>
            <a:r>
              <a:rPr lang="en-US" sz="2800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2800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mañana</a:t>
            </a:r>
            <a:r>
              <a:rPr lang="en-US" sz="2800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10 de </a:t>
            </a:r>
            <a:r>
              <a:rPr lang="en-US" sz="2800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julio</a:t>
            </a:r>
            <a:endParaRPr lang="en-US" sz="2800" spc="-5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697865" algn="l"/>
                <a:tab pos="698500" algn="l"/>
              </a:tabLst>
            </a:pPr>
            <a:endParaRPr lang="en-US" sz="1600" spc="-5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697865" algn="l"/>
                <a:tab pos="698500" algn="l"/>
              </a:tabLst>
            </a:pPr>
            <a:r>
              <a:rPr lang="en-US" sz="1600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*sin </a:t>
            </a:r>
            <a:r>
              <a:rPr lang="en-US" sz="1600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publicidad</a:t>
            </a:r>
            <a:endParaRPr lang="en-US" sz="1600" spc="-5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697865" algn="l"/>
                <a:tab pos="698500" algn="l"/>
              </a:tabLst>
            </a:pPr>
            <a:endParaRPr lang="en-US" sz="2800" spc="-5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/>
          <p:nvPr/>
        </p:nvSpPr>
        <p:spPr>
          <a:xfrm>
            <a:off x="409955" y="6659880"/>
            <a:ext cx="354330" cy="92710"/>
          </a:xfrm>
          <a:custGeom>
            <a:avLst/>
            <a:gdLst/>
            <a:ahLst/>
            <a:cxnLst/>
            <a:rect l="l" t="t" r="r" b="b"/>
            <a:pathLst>
              <a:path w="354330" h="92709">
                <a:moveTo>
                  <a:pt x="0" y="0"/>
                </a:moveTo>
                <a:lnTo>
                  <a:pt x="354330" y="0"/>
                </a:lnTo>
                <a:lnTo>
                  <a:pt x="354330" y="92202"/>
                </a:lnTo>
                <a:lnTo>
                  <a:pt x="0" y="92202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4077" y="6513576"/>
            <a:ext cx="354330" cy="93345"/>
          </a:xfrm>
          <a:custGeom>
            <a:avLst/>
            <a:gdLst/>
            <a:ahLst/>
            <a:cxnLst/>
            <a:rect l="l" t="t" r="r" b="b"/>
            <a:pathLst>
              <a:path w="354330" h="93345">
                <a:moveTo>
                  <a:pt x="0" y="0"/>
                </a:moveTo>
                <a:lnTo>
                  <a:pt x="354329" y="0"/>
                </a:lnTo>
                <a:lnTo>
                  <a:pt x="354329" y="92964"/>
                </a:lnTo>
                <a:lnTo>
                  <a:pt x="0" y="92964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70" y="6196584"/>
            <a:ext cx="354330" cy="92710"/>
          </a:xfrm>
          <a:custGeom>
            <a:avLst/>
            <a:gdLst/>
            <a:ahLst/>
            <a:cxnLst/>
            <a:rect l="l" t="t" r="r" b="b"/>
            <a:pathLst>
              <a:path w="354330" h="92710">
                <a:moveTo>
                  <a:pt x="0" y="0"/>
                </a:moveTo>
                <a:lnTo>
                  <a:pt x="354330" y="0"/>
                </a:lnTo>
                <a:lnTo>
                  <a:pt x="354330" y="92201"/>
                </a:lnTo>
                <a:lnTo>
                  <a:pt x="0" y="92201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73302" y="5875782"/>
            <a:ext cx="355600" cy="92710"/>
          </a:xfrm>
          <a:custGeom>
            <a:avLst/>
            <a:gdLst/>
            <a:ahLst/>
            <a:cxnLst/>
            <a:rect l="l" t="t" r="r" b="b"/>
            <a:pathLst>
              <a:path w="355600" h="92710">
                <a:moveTo>
                  <a:pt x="0" y="0"/>
                </a:moveTo>
                <a:lnTo>
                  <a:pt x="355091" y="0"/>
                </a:lnTo>
                <a:lnTo>
                  <a:pt x="355091" y="92202"/>
                </a:lnTo>
                <a:lnTo>
                  <a:pt x="0" y="92202"/>
                </a:lnTo>
                <a:lnTo>
                  <a:pt x="0" y="0"/>
                </a:lnTo>
                <a:close/>
              </a:path>
            </a:pathLst>
          </a:custGeom>
          <a:solidFill>
            <a:srgbClr val="00A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C12C226-3BC1-4D61-B26D-0CBA2226DF4A}"/>
              </a:ext>
            </a:extLst>
          </p:cNvPr>
          <p:cNvSpPr/>
          <p:nvPr/>
        </p:nvSpPr>
        <p:spPr>
          <a:xfrm>
            <a:off x="4266762" y="2209800"/>
            <a:ext cx="241797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297180" algn="l"/>
              </a:tabLst>
            </a:pPr>
            <a:r>
              <a:rPr lang="en-US" b="1" spc="-5" dirty="0">
                <a:solidFill>
                  <a:srgbClr val="00A29D"/>
                </a:solidFill>
              </a:rPr>
              <a:t>Digitales SUMMIT 2018</a:t>
            </a:r>
            <a:endParaRPr lang="en-US" spc="-5" dirty="0">
              <a:solidFill>
                <a:srgbClr val="00A29D"/>
              </a:solidFill>
            </a:endParaRPr>
          </a:p>
        </p:txBody>
      </p:sp>
      <p:grpSp>
        <p:nvGrpSpPr>
          <p:cNvPr id="22" name="Grupo 2">
            <a:extLst>
              <a:ext uri="{FF2B5EF4-FFF2-40B4-BE49-F238E27FC236}">
                <a16:creationId xmlns:a16="http://schemas.microsoft.com/office/drawing/2014/main" id="{78395441-447D-4B7E-814C-3A52029FD63C}"/>
              </a:ext>
            </a:extLst>
          </p:cNvPr>
          <p:cNvGrpSpPr/>
          <p:nvPr/>
        </p:nvGrpSpPr>
        <p:grpSpPr>
          <a:xfrm>
            <a:off x="3209349" y="3048000"/>
            <a:ext cx="588066" cy="610118"/>
            <a:chOff x="1295400" y="1952625"/>
            <a:chExt cx="1524000" cy="1581150"/>
          </a:xfrm>
          <a:solidFill>
            <a:srgbClr val="00B0F0"/>
          </a:solidFill>
        </p:grpSpPr>
        <p:sp>
          <p:nvSpPr>
            <p:cNvPr id="23" name="Elipse 1">
              <a:extLst>
                <a:ext uri="{FF2B5EF4-FFF2-40B4-BE49-F238E27FC236}">
                  <a16:creationId xmlns:a16="http://schemas.microsoft.com/office/drawing/2014/main" id="{3A1CC869-28A1-4A7B-8D2F-984E75EE5615}"/>
                </a:ext>
              </a:extLst>
            </p:cNvPr>
            <p:cNvSpPr/>
            <p:nvPr/>
          </p:nvSpPr>
          <p:spPr>
            <a:xfrm>
              <a:off x="1295400" y="1952625"/>
              <a:ext cx="1524000" cy="1581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4" name="Picture 2" descr="https://iconmonstr.com/wp-content/g/gd/makefg.php?i=../assets/preview/2012/png/iconmonstr-twitter-1.png&amp;r=255&amp;g=255&amp;b=255">
              <a:extLst>
                <a:ext uri="{FF2B5EF4-FFF2-40B4-BE49-F238E27FC236}">
                  <a16:creationId xmlns:a16="http://schemas.microsoft.com/office/drawing/2014/main" id="{DFB92477-2F02-4A98-856B-008176B000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8031" y="2219306"/>
              <a:ext cx="1058736" cy="1058736"/>
            </a:xfrm>
            <a:prstGeom prst="rect">
              <a:avLst/>
            </a:prstGeom>
            <a:grpFill/>
            <a:extLst/>
          </p:spPr>
        </p:pic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AC81AA1-E352-4761-8F1B-AF9760B54D15}"/>
              </a:ext>
            </a:extLst>
          </p:cNvPr>
          <p:cNvSpPr/>
          <p:nvPr/>
        </p:nvSpPr>
        <p:spPr>
          <a:xfrm>
            <a:off x="9982200" y="6242939"/>
            <a:ext cx="184153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697865" algn="l"/>
                <a:tab pos="698500" algn="l"/>
              </a:tabLst>
            </a:pPr>
            <a:r>
              <a:rPr lang="en-US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en-US" sz="1100" i="1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Fuente: Twitter </a:t>
            </a:r>
            <a:r>
              <a:rPr lang="en-US" sz="1100" i="1" spc="-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Analitycs</a:t>
            </a:r>
            <a:endParaRPr lang="en-US" i="1" spc="-5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68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B85D8A866F2A64E8328C2593EA5681C" ma:contentTypeVersion="9" ma:contentTypeDescription="Crear nuevo documento." ma:contentTypeScope="" ma:versionID="f4f405b1be4e57a762a5680eadc3890d">
  <xsd:schema xmlns:xsd="http://www.w3.org/2001/XMLSchema" xmlns:xs="http://www.w3.org/2001/XMLSchema" xmlns:p="http://schemas.microsoft.com/office/2006/metadata/properties" xmlns:ns2="87decebb-7530-47a4-9f88-f252711f80bb" xmlns:ns3="1d094d2e-d953-4053-a782-1b9d6462debb" targetNamespace="http://schemas.microsoft.com/office/2006/metadata/properties" ma:root="true" ma:fieldsID="bc4fd9b571768548bea318ffdcce7d4b" ns2:_="" ns3:_="">
    <xsd:import namespace="87decebb-7530-47a4-9f88-f252711f80bb"/>
    <xsd:import namespace="1d094d2e-d953-4053-a782-1b9d6462de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ecebb-7530-47a4-9f88-f252711f80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94d2e-d953-4053-a782-1b9d6462de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B3A513-330F-48D5-8F07-560F223E19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9B77F2-C971-4DB9-A1E0-5A31C6564C15}"/>
</file>

<file path=customXml/itemProps3.xml><?xml version="1.0" encoding="utf-8"?>
<ds:datastoreItem xmlns:ds="http://schemas.openxmlformats.org/officeDocument/2006/customXml" ds:itemID="{8AF6B845-719B-49A2-9D9B-CA0C6C1E99D9}">
  <ds:schemaRefs>
    <ds:schemaRef ds:uri="87decebb-7530-47a4-9f88-f252711f80bb"/>
    <ds:schemaRef ds:uri="http://purl.org/dc/elements/1.1/"/>
    <ds:schemaRef ds:uri="http://schemas.microsoft.com/office/2006/metadata/properties"/>
    <ds:schemaRef ds:uri="1d094d2e-d953-4053-a782-1b9d6462debb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195</Words>
  <Application>Microsoft Office PowerPoint</Application>
  <PresentationFormat>Panorámica</PresentationFormat>
  <Paragraphs>50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Tahoma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Report Comunicación</dc:creator>
  <cp:lastModifiedBy>Report Comunicación</cp:lastModifiedBy>
  <cp:revision>10</cp:revision>
  <dcterms:created xsi:type="dcterms:W3CDTF">2018-07-23T13:10:28Z</dcterms:created>
  <dcterms:modified xsi:type="dcterms:W3CDTF">2018-09-11T08:22:23Z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0x0101004B85D8A866F2A64E8328C2593EA5681C</vt:lpwstr>
  </property>
</Properties>
</file>