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sldIdLst>
    <p:sldId id="294" r:id="rId5"/>
  </p:sldIdLst>
  <p:sldSz cx="12192000" cy="6858000"/>
  <p:notesSz cx="6797675" cy="9926638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9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1B6D38-47FD-498D-8649-FD96F34F24A6}" v="31" dt="2019-09-30T15:31:41.3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77" autoAdjust="0"/>
    <p:restoredTop sz="94675"/>
  </p:normalViewPr>
  <p:slideViewPr>
    <p:cSldViewPr snapToGrid="0" snapToObjects="1">
      <p:cViewPr varScale="1">
        <p:scale>
          <a:sx n="62" d="100"/>
          <a:sy n="62" d="100"/>
        </p:scale>
        <p:origin x="71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cío Alvarez - Report Comunicación" userId="db8c238c-9953-4573-84f6-4e9f27603660" providerId="ADAL" clId="{5A1B6D38-47FD-498D-8649-FD96F34F24A6}"/>
    <pc:docChg chg="custSel modSld">
      <pc:chgData name="Rocío Alvarez - Report Comunicación" userId="db8c238c-9953-4573-84f6-4e9f27603660" providerId="ADAL" clId="{5A1B6D38-47FD-498D-8649-FD96F34F24A6}" dt="2019-09-30T15:31:41.368" v="39"/>
      <pc:docMkLst>
        <pc:docMk/>
      </pc:docMkLst>
      <pc:sldChg chg="modAnim">
        <pc:chgData name="Rocío Alvarez - Report Comunicación" userId="db8c238c-9953-4573-84f6-4e9f27603660" providerId="ADAL" clId="{5A1B6D38-47FD-498D-8649-FD96F34F24A6}" dt="2019-09-30T15:31:23.648" v="36"/>
        <pc:sldMkLst>
          <pc:docMk/>
          <pc:sldMk cId="1370329102" sldId="264"/>
        </pc:sldMkLst>
      </pc:sldChg>
      <pc:sldChg chg="modAnim">
        <pc:chgData name="Rocío Alvarez - Report Comunicación" userId="db8c238c-9953-4573-84f6-4e9f27603660" providerId="ADAL" clId="{5A1B6D38-47FD-498D-8649-FD96F34F24A6}" dt="2019-09-30T15:31:17.268" v="32"/>
        <pc:sldMkLst>
          <pc:docMk/>
          <pc:sldMk cId="3121865974" sldId="295"/>
        </pc:sldMkLst>
      </pc:sldChg>
      <pc:sldChg chg="modAnim">
        <pc:chgData name="Rocío Alvarez - Report Comunicación" userId="db8c238c-9953-4573-84f6-4e9f27603660" providerId="ADAL" clId="{5A1B6D38-47FD-498D-8649-FD96F34F24A6}" dt="2019-09-30T15:31:29.585" v="37"/>
        <pc:sldMkLst>
          <pc:docMk/>
          <pc:sldMk cId="637223249" sldId="300"/>
        </pc:sldMkLst>
      </pc:sldChg>
      <pc:sldChg chg="modSp modAnim">
        <pc:chgData name="Rocío Alvarez - Report Comunicación" userId="db8c238c-9953-4573-84f6-4e9f27603660" providerId="ADAL" clId="{5A1B6D38-47FD-498D-8649-FD96F34F24A6}" dt="2019-09-30T15:31:41.368" v="39"/>
        <pc:sldMkLst>
          <pc:docMk/>
          <pc:sldMk cId="491743233" sldId="304"/>
        </pc:sldMkLst>
        <pc:spChg chg="mod">
          <ac:chgData name="Rocío Alvarez - Report Comunicación" userId="db8c238c-9953-4573-84f6-4e9f27603660" providerId="ADAL" clId="{5A1B6D38-47FD-498D-8649-FD96F34F24A6}" dt="2019-09-30T15:29:55.889" v="30" actId="14100"/>
          <ac:spMkLst>
            <pc:docMk/>
            <pc:sldMk cId="491743233" sldId="304"/>
            <ac:spMk id="9" creationId="{6701040F-353D-4B07-8B16-7E9D703095A2}"/>
          </ac:spMkLst>
        </pc:spChg>
      </pc:sldChg>
      <pc:sldChg chg="addSp delSp modSp">
        <pc:chgData name="Rocío Alvarez - Report Comunicación" userId="db8c238c-9953-4573-84f6-4e9f27603660" providerId="ADAL" clId="{5A1B6D38-47FD-498D-8649-FD96F34F24A6}" dt="2019-09-30T15:29:47.319" v="29" actId="14100"/>
        <pc:sldMkLst>
          <pc:docMk/>
          <pc:sldMk cId="98034664" sldId="307"/>
        </pc:sldMkLst>
        <pc:spChg chg="mod">
          <ac:chgData name="Rocío Alvarez - Report Comunicación" userId="db8c238c-9953-4573-84f6-4e9f27603660" providerId="ADAL" clId="{5A1B6D38-47FD-498D-8649-FD96F34F24A6}" dt="2019-09-30T15:29:47.319" v="29" actId="14100"/>
          <ac:spMkLst>
            <pc:docMk/>
            <pc:sldMk cId="98034664" sldId="307"/>
            <ac:spMk id="12" creationId="{D5DDCC6D-D54C-4F48-B33F-B90422CD7B56}"/>
          </ac:spMkLst>
        </pc:spChg>
        <pc:picChg chg="add mod ord">
          <ac:chgData name="Rocío Alvarez - Report Comunicación" userId="db8c238c-9953-4573-84f6-4e9f27603660" providerId="ADAL" clId="{5A1B6D38-47FD-498D-8649-FD96F34F24A6}" dt="2019-09-30T15:29:26.129" v="7" actId="167"/>
          <ac:picMkLst>
            <pc:docMk/>
            <pc:sldMk cId="98034664" sldId="307"/>
            <ac:picMk id="3" creationId="{FCA6BFD2-BB68-4731-BA7B-CD171AF74C76}"/>
          </ac:picMkLst>
        </pc:picChg>
        <pc:picChg chg="del">
          <ac:chgData name="Rocío Alvarez - Report Comunicación" userId="db8c238c-9953-4573-84f6-4e9f27603660" providerId="ADAL" clId="{5A1B6D38-47FD-498D-8649-FD96F34F24A6}" dt="2019-09-30T15:29:15.190" v="4" actId="478"/>
          <ac:picMkLst>
            <pc:docMk/>
            <pc:sldMk cId="98034664" sldId="307"/>
            <ac:picMk id="22" creationId="{00F34F93-2BAC-475A-9E40-EE101B5F41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E9DE3454-F5E7-D84F-8B00-0C3539D1077C}" type="datetimeFigureOut">
              <a:rPr lang="es-ES_tradnl" smtClean="0"/>
              <a:t>14/10/2020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216B9FA1-0D20-4F45-8B88-9733411A2C1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3804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rgbClr val="00A29C"/>
                </a:solidFill>
              </a:defRPr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3029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847" y="6176963"/>
            <a:ext cx="1429594" cy="6655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rgbClr val="00A29C"/>
                </a:solidFill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  <p:sp>
        <p:nvSpPr>
          <p:cNvPr id="8" name="Rectángulo 7"/>
          <p:cNvSpPr/>
          <p:nvPr userDrawn="1"/>
        </p:nvSpPr>
        <p:spPr>
          <a:xfrm>
            <a:off x="409726" y="6659833"/>
            <a:ext cx="354606" cy="92579"/>
          </a:xfrm>
          <a:prstGeom prst="rect">
            <a:avLst/>
          </a:prstGeom>
          <a:solidFill>
            <a:srgbClr val="00A2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Rectángulo 8"/>
          <p:cNvSpPr/>
          <p:nvPr userDrawn="1"/>
        </p:nvSpPr>
        <p:spPr>
          <a:xfrm>
            <a:off x="623963" y="6513763"/>
            <a:ext cx="354606" cy="92579"/>
          </a:xfrm>
          <a:prstGeom prst="rect">
            <a:avLst/>
          </a:prstGeom>
          <a:solidFill>
            <a:srgbClr val="00A2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Rectángulo 9"/>
          <p:cNvSpPr/>
          <p:nvPr userDrawn="1"/>
        </p:nvSpPr>
        <p:spPr>
          <a:xfrm>
            <a:off x="254995" y="6196247"/>
            <a:ext cx="354606" cy="92579"/>
          </a:xfrm>
          <a:prstGeom prst="rect">
            <a:avLst/>
          </a:prstGeom>
          <a:solidFill>
            <a:srgbClr val="00A2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Rectángulo 10"/>
          <p:cNvSpPr/>
          <p:nvPr userDrawn="1"/>
        </p:nvSpPr>
        <p:spPr>
          <a:xfrm>
            <a:off x="1273668" y="5875405"/>
            <a:ext cx="354606" cy="92579"/>
          </a:xfrm>
          <a:prstGeom prst="rect">
            <a:avLst/>
          </a:prstGeom>
          <a:solidFill>
            <a:srgbClr val="00A2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351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847" y="6176963"/>
            <a:ext cx="1429594" cy="6655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rgbClr val="00A29C"/>
                </a:solidFill>
              </a:defRPr>
            </a:lvl1pPr>
          </a:lstStyle>
          <a:p>
            <a:r>
              <a:rPr lang="es-ES_tradnl"/>
              <a:t>Clic para editar título</a:t>
            </a:r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847" y="6176963"/>
            <a:ext cx="1429594" cy="66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42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798" y="365125"/>
            <a:ext cx="2462465" cy="1325563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00A29C"/>
                </a:solidFill>
              </a:defRPr>
            </a:lvl1pPr>
          </a:lstStyle>
          <a:p>
            <a:r>
              <a:rPr lang="es-ES_tradnl"/>
              <a:t>Clic para editar título</a:t>
            </a:r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847" y="6176963"/>
            <a:ext cx="1429594" cy="66555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13" t="21145" r="40591" b="21638"/>
          <a:stretch/>
        </p:blipFill>
        <p:spPr>
          <a:xfrm>
            <a:off x="469231" y="3830710"/>
            <a:ext cx="1981200" cy="2679032"/>
          </a:xfrm>
          <a:prstGeom prst="rect">
            <a:avLst/>
          </a:prstGeom>
        </p:spPr>
      </p:pic>
      <p:sp>
        <p:nvSpPr>
          <p:cNvPr id="5" name="Rectángulo 4"/>
          <p:cNvSpPr/>
          <p:nvPr userDrawn="1"/>
        </p:nvSpPr>
        <p:spPr>
          <a:xfrm>
            <a:off x="2887578" y="0"/>
            <a:ext cx="9304421" cy="6858000"/>
          </a:xfrm>
          <a:prstGeom prst="rect">
            <a:avLst/>
          </a:prstGeom>
          <a:solidFill>
            <a:srgbClr val="00A2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3408946" y="365124"/>
            <a:ext cx="8317833" cy="614461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847" y="6176963"/>
            <a:ext cx="1429594" cy="66555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58" y="0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43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543CD-11DE-EB47-B60A-4052C3A0970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172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7" r:id="rId5"/>
    <p:sldLayoutId id="2147483655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charset="0"/>
          <a:ea typeface="Tahoma" charset="0"/>
          <a:cs typeface="Tahom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Tahoma" charset="0"/>
          <a:ea typeface="Tahoma" charset="0"/>
          <a:cs typeface="Tahom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Tahoma" charset="0"/>
          <a:ea typeface="Tahoma" charset="0"/>
          <a:cs typeface="Tahom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Tahoma" charset="0"/>
          <a:ea typeface="Tahoma" charset="0"/>
          <a:cs typeface="Tahom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Tahoma" charset="0"/>
          <a:ea typeface="Tahoma" charset="0"/>
          <a:cs typeface="Tahom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Tahoma" charset="0"/>
          <a:ea typeface="Tahoma" charset="0"/>
          <a:cs typeface="Tahom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Imagen 108" descr="Imagen que contiene persona, sentado, mesa, mujer&#10;&#10;Descripción generada automáticamente">
            <a:extLst>
              <a:ext uri="{FF2B5EF4-FFF2-40B4-BE49-F238E27FC236}">
                <a16:creationId xmlns:a16="http://schemas.microsoft.com/office/drawing/2014/main" id="{EDDFF76D-9863-41E1-A370-0E08F10A6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39961"/>
            <a:ext cx="12265890" cy="8137922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07A3779A-BD55-4790-B18D-2130D09F769A}"/>
              </a:ext>
            </a:extLst>
          </p:cNvPr>
          <p:cNvSpPr/>
          <p:nvPr/>
        </p:nvSpPr>
        <p:spPr>
          <a:xfrm>
            <a:off x="-112384" y="-238124"/>
            <a:ext cx="12370665" cy="7096124"/>
          </a:xfrm>
          <a:prstGeom prst="rect">
            <a:avLst/>
          </a:prstGeom>
          <a:solidFill>
            <a:schemeClr val="tx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BACC768-C498-47A3-A52B-DDD2648AC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038"/>
            <a:ext cx="10515600" cy="1325563"/>
          </a:xfrm>
        </p:spPr>
        <p:txBody>
          <a:bodyPr/>
          <a:lstStyle/>
          <a:p>
            <a:r>
              <a:rPr lang="es-ES" b="0" dirty="0">
                <a:latin typeface="Exo 2" panose="00000500000000000000" pitchFamily="50" charset="0"/>
              </a:rPr>
              <a:t>RESUMEN SUMMIT 2019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21886736-D014-49C6-B94F-065BAF732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097" y="5998508"/>
            <a:ext cx="1971454" cy="642645"/>
          </a:xfrm>
          <a:prstGeom prst="rect">
            <a:avLst/>
          </a:prstGeom>
        </p:spPr>
      </p:pic>
      <p:sp>
        <p:nvSpPr>
          <p:cNvPr id="59" name="object 18">
            <a:extLst>
              <a:ext uri="{FF2B5EF4-FFF2-40B4-BE49-F238E27FC236}">
                <a16:creationId xmlns:a16="http://schemas.microsoft.com/office/drawing/2014/main" id="{D0F17CAF-55A2-458E-B511-C075D47E1098}"/>
              </a:ext>
            </a:extLst>
          </p:cNvPr>
          <p:cNvSpPr txBox="1"/>
          <p:nvPr/>
        </p:nvSpPr>
        <p:spPr>
          <a:xfrm>
            <a:off x="8418042" y="1764279"/>
            <a:ext cx="17024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00A9A0"/>
                </a:solidFill>
                <a:latin typeface="Exo2-Light"/>
                <a:cs typeface="Exo2-Light"/>
              </a:rPr>
              <a:t>Comunicación</a:t>
            </a:r>
            <a:endParaRPr sz="2100" dirty="0">
              <a:latin typeface="Exo2-Light"/>
              <a:cs typeface="Exo2-Light"/>
            </a:endParaRPr>
          </a:p>
        </p:txBody>
      </p:sp>
      <p:grpSp>
        <p:nvGrpSpPr>
          <p:cNvPr id="60" name="Grupo 59">
            <a:extLst>
              <a:ext uri="{FF2B5EF4-FFF2-40B4-BE49-F238E27FC236}">
                <a16:creationId xmlns:a16="http://schemas.microsoft.com/office/drawing/2014/main" id="{9DEAF7A3-859C-439B-972C-7C2CF2CCC403}"/>
              </a:ext>
            </a:extLst>
          </p:cNvPr>
          <p:cNvGrpSpPr/>
          <p:nvPr/>
        </p:nvGrpSpPr>
        <p:grpSpPr>
          <a:xfrm>
            <a:off x="8499957" y="2489655"/>
            <a:ext cx="1620520" cy="816381"/>
            <a:chOff x="7884093" y="1891969"/>
            <a:chExt cx="1620520" cy="816381"/>
          </a:xfrm>
        </p:grpSpPr>
        <p:sp>
          <p:nvSpPr>
            <p:cNvPr id="61" name="object 33">
              <a:extLst>
                <a:ext uri="{FF2B5EF4-FFF2-40B4-BE49-F238E27FC236}">
                  <a16:creationId xmlns:a16="http://schemas.microsoft.com/office/drawing/2014/main" id="{FDA8689B-B1FD-470F-AA50-849F97C8FC50}"/>
                </a:ext>
              </a:extLst>
            </p:cNvPr>
            <p:cNvSpPr txBox="1"/>
            <p:nvPr/>
          </p:nvSpPr>
          <p:spPr>
            <a:xfrm>
              <a:off x="7884093" y="2182570"/>
              <a:ext cx="1620520" cy="5257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2750"/>
                </a:lnSpc>
                <a:spcBef>
                  <a:spcPts val="100"/>
                </a:spcBef>
              </a:pPr>
              <a:r>
                <a:rPr sz="2400" dirty="0">
                  <a:solidFill>
                    <a:srgbClr val="FFFFFF"/>
                  </a:solidFill>
                  <a:latin typeface="Exo2-Light"/>
                  <a:cs typeface="Exo2-Light"/>
                </a:rPr>
                <a:t>+</a:t>
              </a:r>
              <a:r>
                <a:rPr lang="es-ES" sz="2400" dirty="0">
                  <a:solidFill>
                    <a:srgbClr val="FFFFFF"/>
                  </a:solidFill>
                  <a:latin typeface="Exo2-Light"/>
                  <a:cs typeface="Exo2-Light"/>
                </a:rPr>
                <a:t>950</a:t>
              </a:r>
              <a:endParaRPr sz="2400" dirty="0">
                <a:latin typeface="Exo2-Light"/>
                <a:cs typeface="Exo2-Light"/>
              </a:endParaRPr>
            </a:p>
            <a:p>
              <a:pPr marL="12700">
                <a:lnSpc>
                  <a:spcPts val="1190"/>
                </a:lnSpc>
              </a:pPr>
              <a:r>
                <a:rPr sz="1100" spc="-5" dirty="0">
                  <a:solidFill>
                    <a:srgbClr val="FFFFFF"/>
                  </a:solidFill>
                  <a:latin typeface="Exo2-Light"/>
                  <a:cs typeface="Exo2-Light"/>
                </a:rPr>
                <a:t>noticias prensa, </a:t>
              </a:r>
              <a:r>
                <a:rPr sz="1100" dirty="0">
                  <a:solidFill>
                    <a:srgbClr val="FFFFFF"/>
                  </a:solidFill>
                  <a:latin typeface="Exo2-Light"/>
                  <a:cs typeface="Exo2-Light"/>
                </a:rPr>
                <a:t>radio y</a:t>
              </a:r>
              <a:r>
                <a:rPr sz="1100" spc="-105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z="1100" dirty="0">
                  <a:solidFill>
                    <a:srgbClr val="FFFFFF"/>
                  </a:solidFill>
                  <a:latin typeface="Exo2-Light"/>
                  <a:cs typeface="Exo2-Light"/>
                </a:rPr>
                <a:t>tv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62" name="object 43">
              <a:extLst>
                <a:ext uri="{FF2B5EF4-FFF2-40B4-BE49-F238E27FC236}">
                  <a16:creationId xmlns:a16="http://schemas.microsoft.com/office/drawing/2014/main" id="{099288BC-0C4C-4AD8-9164-AB53F5367FFD}"/>
                </a:ext>
              </a:extLst>
            </p:cNvPr>
            <p:cNvSpPr/>
            <p:nvPr/>
          </p:nvSpPr>
          <p:spPr>
            <a:xfrm>
              <a:off x="7896852" y="1891969"/>
              <a:ext cx="302895" cy="305435"/>
            </a:xfrm>
            <a:custGeom>
              <a:avLst/>
              <a:gdLst/>
              <a:ahLst/>
              <a:cxnLst/>
              <a:rect l="l" t="t" r="r" b="b"/>
              <a:pathLst>
                <a:path w="302895" h="305435">
                  <a:moveTo>
                    <a:pt x="101903" y="215633"/>
                  </a:moveTo>
                  <a:lnTo>
                    <a:pt x="88770" y="215633"/>
                  </a:lnTo>
                  <a:lnTo>
                    <a:pt x="125663" y="289991"/>
                  </a:lnTo>
                  <a:lnTo>
                    <a:pt x="130148" y="296467"/>
                  </a:lnTo>
                  <a:lnTo>
                    <a:pt x="136104" y="301278"/>
                  </a:lnTo>
                  <a:lnTo>
                    <a:pt x="143092" y="304275"/>
                  </a:lnTo>
                  <a:lnTo>
                    <a:pt x="150670" y="305308"/>
                  </a:lnTo>
                  <a:lnTo>
                    <a:pt x="154746" y="305308"/>
                  </a:lnTo>
                  <a:lnTo>
                    <a:pt x="158874" y="304431"/>
                  </a:lnTo>
                  <a:lnTo>
                    <a:pt x="162773" y="302564"/>
                  </a:lnTo>
                  <a:lnTo>
                    <a:pt x="171524" y="295998"/>
                  </a:lnTo>
                  <a:lnTo>
                    <a:pt x="172872" y="293711"/>
                  </a:lnTo>
                  <a:lnTo>
                    <a:pt x="151479" y="293711"/>
                  </a:lnTo>
                  <a:lnTo>
                    <a:pt x="145417" y="292871"/>
                  </a:lnTo>
                  <a:lnTo>
                    <a:pt x="140114" y="289864"/>
                  </a:lnTo>
                  <a:lnTo>
                    <a:pt x="136268" y="284924"/>
                  </a:lnTo>
                  <a:lnTo>
                    <a:pt x="122882" y="257937"/>
                  </a:lnTo>
                  <a:lnTo>
                    <a:pt x="146388" y="247523"/>
                  </a:lnTo>
                  <a:lnTo>
                    <a:pt x="117713" y="247523"/>
                  </a:lnTo>
                  <a:lnTo>
                    <a:pt x="101903" y="215633"/>
                  </a:lnTo>
                  <a:close/>
                </a:path>
                <a:path w="302895" h="305435">
                  <a:moveTo>
                    <a:pt x="165116" y="245046"/>
                  </a:moveTo>
                  <a:lnTo>
                    <a:pt x="151978" y="245046"/>
                  </a:lnTo>
                  <a:lnTo>
                    <a:pt x="164970" y="271221"/>
                  </a:lnTo>
                  <a:lnTo>
                    <a:pt x="166555" y="277234"/>
                  </a:lnTo>
                  <a:lnTo>
                    <a:pt x="165697" y="283181"/>
                  </a:lnTo>
                  <a:lnTo>
                    <a:pt x="162634" y="288380"/>
                  </a:lnTo>
                  <a:lnTo>
                    <a:pt x="157604" y="292150"/>
                  </a:lnTo>
                  <a:lnTo>
                    <a:pt x="151479" y="293711"/>
                  </a:lnTo>
                  <a:lnTo>
                    <a:pt x="172872" y="293711"/>
                  </a:lnTo>
                  <a:lnTo>
                    <a:pt x="176852" y="286954"/>
                  </a:lnTo>
                  <a:lnTo>
                    <a:pt x="178344" y="276613"/>
                  </a:lnTo>
                  <a:lnTo>
                    <a:pt x="175587" y="266153"/>
                  </a:lnTo>
                  <a:lnTo>
                    <a:pt x="165116" y="245046"/>
                  </a:lnTo>
                  <a:close/>
                </a:path>
                <a:path w="302895" h="305435">
                  <a:moveTo>
                    <a:pt x="146057" y="206629"/>
                  </a:moveTo>
                  <a:lnTo>
                    <a:pt x="132928" y="206629"/>
                  </a:lnTo>
                  <a:lnTo>
                    <a:pt x="146809" y="234632"/>
                  </a:lnTo>
                  <a:lnTo>
                    <a:pt x="117713" y="247523"/>
                  </a:lnTo>
                  <a:lnTo>
                    <a:pt x="146388" y="247523"/>
                  </a:lnTo>
                  <a:lnTo>
                    <a:pt x="151978" y="245046"/>
                  </a:lnTo>
                  <a:lnTo>
                    <a:pt x="165116" y="245046"/>
                  </a:lnTo>
                  <a:lnTo>
                    <a:pt x="146057" y="206629"/>
                  </a:lnTo>
                  <a:close/>
                </a:path>
                <a:path w="302895" h="305435">
                  <a:moveTo>
                    <a:pt x="220429" y="206019"/>
                  </a:moveTo>
                  <a:lnTo>
                    <a:pt x="145755" y="206019"/>
                  </a:lnTo>
                  <a:lnTo>
                    <a:pt x="185234" y="209656"/>
                  </a:lnTo>
                  <a:lnTo>
                    <a:pt x="221101" y="218522"/>
                  </a:lnTo>
                  <a:lnTo>
                    <a:pt x="249314" y="228579"/>
                  </a:lnTo>
                  <a:lnTo>
                    <a:pt x="265833" y="235788"/>
                  </a:lnTo>
                  <a:lnTo>
                    <a:pt x="270278" y="239039"/>
                  </a:lnTo>
                  <a:lnTo>
                    <a:pt x="274787" y="240842"/>
                  </a:lnTo>
                  <a:lnTo>
                    <a:pt x="280553" y="240842"/>
                  </a:lnTo>
                  <a:lnTo>
                    <a:pt x="281810" y="240690"/>
                  </a:lnTo>
                  <a:lnTo>
                    <a:pt x="283016" y="240398"/>
                  </a:lnTo>
                  <a:lnTo>
                    <a:pt x="290904" y="235973"/>
                  </a:lnTo>
                  <a:lnTo>
                    <a:pt x="295350" y="229247"/>
                  </a:lnTo>
                  <a:lnTo>
                    <a:pt x="278241" y="229247"/>
                  </a:lnTo>
                  <a:lnTo>
                    <a:pt x="277073" y="228930"/>
                  </a:lnTo>
                  <a:lnTo>
                    <a:pt x="275816" y="228320"/>
                  </a:lnTo>
                  <a:lnTo>
                    <a:pt x="275320" y="227711"/>
                  </a:lnTo>
                  <a:lnTo>
                    <a:pt x="274698" y="227190"/>
                  </a:lnTo>
                  <a:lnTo>
                    <a:pt x="273072" y="226352"/>
                  </a:lnTo>
                  <a:lnTo>
                    <a:pt x="272120" y="225894"/>
                  </a:lnTo>
                  <a:lnTo>
                    <a:pt x="265217" y="218748"/>
                  </a:lnTo>
                  <a:lnTo>
                    <a:pt x="263028" y="215607"/>
                  </a:lnTo>
                  <a:lnTo>
                    <a:pt x="248409" y="215607"/>
                  </a:lnTo>
                  <a:lnTo>
                    <a:pt x="220429" y="206019"/>
                  </a:lnTo>
                  <a:close/>
                </a:path>
                <a:path w="302895" h="305435">
                  <a:moveTo>
                    <a:pt x="247833" y="11582"/>
                  </a:moveTo>
                  <a:lnTo>
                    <a:pt x="227632" y="11582"/>
                  </a:lnTo>
                  <a:lnTo>
                    <a:pt x="238441" y="18309"/>
                  </a:lnTo>
                  <a:lnTo>
                    <a:pt x="252344" y="38052"/>
                  </a:lnTo>
                  <a:lnTo>
                    <a:pt x="280705" y="113957"/>
                  </a:lnTo>
                  <a:lnTo>
                    <a:pt x="288863" y="157548"/>
                  </a:lnTo>
                  <a:lnTo>
                    <a:pt x="290759" y="195973"/>
                  </a:lnTo>
                  <a:lnTo>
                    <a:pt x="289500" y="209207"/>
                  </a:lnTo>
                  <a:lnTo>
                    <a:pt x="279626" y="229247"/>
                  </a:lnTo>
                  <a:lnTo>
                    <a:pt x="295350" y="229247"/>
                  </a:lnTo>
                  <a:lnTo>
                    <a:pt x="296842" y="226991"/>
                  </a:lnTo>
                  <a:lnTo>
                    <a:pt x="300763" y="213607"/>
                  </a:lnTo>
                  <a:lnTo>
                    <a:pt x="302504" y="196891"/>
                  </a:lnTo>
                  <a:lnTo>
                    <a:pt x="302437" y="177145"/>
                  </a:lnTo>
                  <a:lnTo>
                    <a:pt x="297158" y="134260"/>
                  </a:lnTo>
                  <a:lnTo>
                    <a:pt x="280110" y="71258"/>
                  </a:lnTo>
                  <a:lnTo>
                    <a:pt x="264522" y="35531"/>
                  </a:lnTo>
                  <a:lnTo>
                    <a:pt x="247833" y="11582"/>
                  </a:lnTo>
                  <a:close/>
                </a:path>
                <a:path w="302895" h="305435">
                  <a:moveTo>
                    <a:pt x="227632" y="0"/>
                  </a:moveTo>
                  <a:lnTo>
                    <a:pt x="226374" y="0"/>
                  </a:lnTo>
                  <a:lnTo>
                    <a:pt x="225117" y="152"/>
                  </a:lnTo>
                  <a:lnTo>
                    <a:pt x="218335" y="1752"/>
                  </a:lnTo>
                  <a:lnTo>
                    <a:pt x="213916" y="5905"/>
                  </a:lnTo>
                  <a:lnTo>
                    <a:pt x="210665" y="12661"/>
                  </a:lnTo>
                  <a:lnTo>
                    <a:pt x="210322" y="12928"/>
                  </a:lnTo>
                  <a:lnTo>
                    <a:pt x="209941" y="13131"/>
                  </a:lnTo>
                  <a:lnTo>
                    <a:pt x="192493" y="33306"/>
                  </a:lnTo>
                  <a:lnTo>
                    <a:pt x="164292" y="60475"/>
                  </a:lnTo>
                  <a:lnTo>
                    <a:pt x="127826" y="86880"/>
                  </a:lnTo>
                  <a:lnTo>
                    <a:pt x="85874" y="104406"/>
                  </a:lnTo>
                  <a:lnTo>
                    <a:pt x="40777" y="115836"/>
                  </a:lnTo>
                  <a:lnTo>
                    <a:pt x="30959" y="119467"/>
                  </a:lnTo>
                  <a:lnTo>
                    <a:pt x="3362" y="149331"/>
                  </a:lnTo>
                  <a:lnTo>
                    <a:pt x="0" y="170087"/>
                  </a:lnTo>
                  <a:lnTo>
                    <a:pt x="1521" y="180721"/>
                  </a:lnTo>
                  <a:lnTo>
                    <a:pt x="26515" y="214210"/>
                  </a:lnTo>
                  <a:lnTo>
                    <a:pt x="57538" y="221970"/>
                  </a:lnTo>
                  <a:lnTo>
                    <a:pt x="68399" y="220459"/>
                  </a:lnTo>
                  <a:lnTo>
                    <a:pt x="88770" y="215633"/>
                  </a:lnTo>
                  <a:lnTo>
                    <a:pt x="101903" y="215633"/>
                  </a:lnTo>
                  <a:lnTo>
                    <a:pt x="100517" y="212839"/>
                  </a:lnTo>
                  <a:lnTo>
                    <a:pt x="110823" y="210400"/>
                  </a:lnTo>
                  <a:lnTo>
                    <a:pt x="57053" y="210400"/>
                  </a:lnTo>
                  <a:lnTo>
                    <a:pt x="20104" y="193098"/>
                  </a:lnTo>
                  <a:lnTo>
                    <a:pt x="11794" y="169641"/>
                  </a:lnTo>
                  <a:lnTo>
                    <a:pt x="12284" y="161359"/>
                  </a:lnTo>
                  <a:lnTo>
                    <a:pt x="36818" y="129538"/>
                  </a:lnTo>
                  <a:lnTo>
                    <a:pt x="60928" y="125793"/>
                  </a:lnTo>
                  <a:lnTo>
                    <a:pt x="60258" y="123075"/>
                  </a:lnTo>
                  <a:lnTo>
                    <a:pt x="124209" y="102752"/>
                  </a:lnTo>
                  <a:lnTo>
                    <a:pt x="183666" y="59128"/>
                  </a:lnTo>
                  <a:lnTo>
                    <a:pt x="204810" y="37490"/>
                  </a:lnTo>
                  <a:lnTo>
                    <a:pt x="216859" y="37490"/>
                  </a:lnTo>
                  <a:lnTo>
                    <a:pt x="227302" y="11582"/>
                  </a:lnTo>
                  <a:lnTo>
                    <a:pt x="247833" y="11582"/>
                  </a:lnTo>
                  <a:lnTo>
                    <a:pt x="246625" y="9848"/>
                  </a:lnTo>
                  <a:lnTo>
                    <a:pt x="227632" y="0"/>
                  </a:lnTo>
                  <a:close/>
                </a:path>
                <a:path w="302895" h="305435">
                  <a:moveTo>
                    <a:pt x="216859" y="37490"/>
                  </a:moveTo>
                  <a:lnTo>
                    <a:pt x="204810" y="37490"/>
                  </a:lnTo>
                  <a:lnTo>
                    <a:pt x="204607" y="39852"/>
                  </a:lnTo>
                  <a:lnTo>
                    <a:pt x="204429" y="42291"/>
                  </a:lnTo>
                  <a:lnTo>
                    <a:pt x="204327" y="44869"/>
                  </a:lnTo>
                  <a:lnTo>
                    <a:pt x="204203" y="54402"/>
                  </a:lnTo>
                  <a:lnTo>
                    <a:pt x="204546" y="64528"/>
                  </a:lnTo>
                  <a:lnTo>
                    <a:pt x="210041" y="107961"/>
                  </a:lnTo>
                  <a:lnTo>
                    <a:pt x="220683" y="151125"/>
                  </a:lnTo>
                  <a:lnTo>
                    <a:pt x="227784" y="172199"/>
                  </a:lnTo>
                  <a:lnTo>
                    <a:pt x="227746" y="172732"/>
                  </a:lnTo>
                  <a:lnTo>
                    <a:pt x="228013" y="173786"/>
                  </a:lnTo>
                  <a:lnTo>
                    <a:pt x="228394" y="174459"/>
                  </a:lnTo>
                  <a:lnTo>
                    <a:pt x="228851" y="175069"/>
                  </a:lnTo>
                  <a:lnTo>
                    <a:pt x="233370" y="186293"/>
                  </a:lnTo>
                  <a:lnTo>
                    <a:pt x="238158" y="196891"/>
                  </a:lnTo>
                  <a:lnTo>
                    <a:pt x="243183" y="206712"/>
                  </a:lnTo>
                  <a:lnTo>
                    <a:pt x="248409" y="215607"/>
                  </a:lnTo>
                  <a:lnTo>
                    <a:pt x="263028" y="215607"/>
                  </a:lnTo>
                  <a:lnTo>
                    <a:pt x="257548" y="207746"/>
                  </a:lnTo>
                  <a:lnTo>
                    <a:pt x="249472" y="193001"/>
                  </a:lnTo>
                  <a:lnTo>
                    <a:pt x="241348" y="174625"/>
                  </a:lnTo>
                  <a:lnTo>
                    <a:pt x="249850" y="166219"/>
                  </a:lnTo>
                  <a:lnTo>
                    <a:pt x="251110" y="163258"/>
                  </a:lnTo>
                  <a:lnTo>
                    <a:pt x="237068" y="163258"/>
                  </a:lnTo>
                  <a:lnTo>
                    <a:pt x="234209" y="154858"/>
                  </a:lnTo>
                  <a:lnTo>
                    <a:pt x="224105" y="117809"/>
                  </a:lnTo>
                  <a:lnTo>
                    <a:pt x="219199" y="91351"/>
                  </a:lnTo>
                  <a:lnTo>
                    <a:pt x="239469" y="91351"/>
                  </a:lnTo>
                  <a:lnTo>
                    <a:pt x="229205" y="82916"/>
                  </a:lnTo>
                  <a:lnTo>
                    <a:pt x="217637" y="79336"/>
                  </a:lnTo>
                  <a:lnTo>
                    <a:pt x="216763" y="70154"/>
                  </a:lnTo>
                  <a:lnTo>
                    <a:pt x="216218" y="61528"/>
                  </a:lnTo>
                  <a:lnTo>
                    <a:pt x="216026" y="54402"/>
                  </a:lnTo>
                  <a:lnTo>
                    <a:pt x="216113" y="45300"/>
                  </a:lnTo>
                  <a:lnTo>
                    <a:pt x="216859" y="37490"/>
                  </a:lnTo>
                  <a:close/>
                </a:path>
                <a:path w="302895" h="305435">
                  <a:moveTo>
                    <a:pt x="60928" y="125793"/>
                  </a:moveTo>
                  <a:lnTo>
                    <a:pt x="48790" y="125793"/>
                  </a:lnTo>
                  <a:lnTo>
                    <a:pt x="69136" y="208368"/>
                  </a:lnTo>
                  <a:lnTo>
                    <a:pt x="65618" y="209207"/>
                  </a:lnTo>
                  <a:lnTo>
                    <a:pt x="57053" y="210400"/>
                  </a:lnTo>
                  <a:lnTo>
                    <a:pt x="110823" y="210400"/>
                  </a:lnTo>
                  <a:lnTo>
                    <a:pt x="120317" y="208153"/>
                  </a:lnTo>
                  <a:lnTo>
                    <a:pt x="126591" y="207187"/>
                  </a:lnTo>
                  <a:lnTo>
                    <a:pt x="132928" y="206629"/>
                  </a:lnTo>
                  <a:lnTo>
                    <a:pt x="146057" y="206629"/>
                  </a:lnTo>
                  <a:lnTo>
                    <a:pt x="145755" y="206019"/>
                  </a:lnTo>
                  <a:lnTo>
                    <a:pt x="220429" y="206019"/>
                  </a:lnTo>
                  <a:lnTo>
                    <a:pt x="218882" y="205651"/>
                  </a:lnTo>
                  <a:lnTo>
                    <a:pt x="80604" y="205651"/>
                  </a:lnTo>
                  <a:lnTo>
                    <a:pt x="60928" y="125793"/>
                  </a:lnTo>
                  <a:close/>
                </a:path>
                <a:path w="302895" h="305435">
                  <a:moveTo>
                    <a:pt x="149177" y="194362"/>
                  </a:moveTo>
                  <a:lnTo>
                    <a:pt x="111401" y="198348"/>
                  </a:lnTo>
                  <a:lnTo>
                    <a:pt x="80604" y="205651"/>
                  </a:lnTo>
                  <a:lnTo>
                    <a:pt x="218882" y="205651"/>
                  </a:lnTo>
                  <a:lnTo>
                    <a:pt x="186520" y="197948"/>
                  </a:lnTo>
                  <a:lnTo>
                    <a:pt x="149177" y="194362"/>
                  </a:lnTo>
                  <a:close/>
                </a:path>
                <a:path w="302895" h="305435">
                  <a:moveTo>
                    <a:pt x="239469" y="91351"/>
                  </a:moveTo>
                  <a:lnTo>
                    <a:pt x="219199" y="91351"/>
                  </a:lnTo>
                  <a:lnTo>
                    <a:pt x="226057" y="94883"/>
                  </a:lnTo>
                  <a:lnTo>
                    <a:pt x="232813" y="101674"/>
                  </a:lnTo>
                  <a:lnTo>
                    <a:pt x="238741" y="111416"/>
                  </a:lnTo>
                  <a:lnTo>
                    <a:pt x="243113" y="123799"/>
                  </a:lnTo>
                  <a:lnTo>
                    <a:pt x="244917" y="136205"/>
                  </a:lnTo>
                  <a:lnTo>
                    <a:pt x="244884" y="138340"/>
                  </a:lnTo>
                  <a:lnTo>
                    <a:pt x="244277" y="147958"/>
                  </a:lnTo>
                  <a:lnTo>
                    <a:pt x="241472" y="157007"/>
                  </a:lnTo>
                  <a:lnTo>
                    <a:pt x="237068" y="163258"/>
                  </a:lnTo>
                  <a:lnTo>
                    <a:pt x="251110" y="163258"/>
                  </a:lnTo>
                  <a:lnTo>
                    <a:pt x="255153" y="153757"/>
                  </a:lnTo>
                  <a:lnTo>
                    <a:pt x="256864" y="138340"/>
                  </a:lnTo>
                  <a:lnTo>
                    <a:pt x="254594" y="121069"/>
                  </a:lnTo>
                  <a:lnTo>
                    <a:pt x="248541" y="104609"/>
                  </a:lnTo>
                  <a:lnTo>
                    <a:pt x="239792" y="91616"/>
                  </a:lnTo>
                  <a:lnTo>
                    <a:pt x="239469" y="91351"/>
                  </a:lnTo>
                  <a:close/>
                </a:path>
              </a:pathLst>
            </a:custGeom>
            <a:solidFill>
              <a:srgbClr val="00A1A7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3" name="object 44">
              <a:extLst>
                <a:ext uri="{FF2B5EF4-FFF2-40B4-BE49-F238E27FC236}">
                  <a16:creationId xmlns:a16="http://schemas.microsoft.com/office/drawing/2014/main" id="{65F4092C-AD64-408F-B321-0122A5CB499B}"/>
                </a:ext>
              </a:extLst>
            </p:cNvPr>
            <p:cNvSpPr/>
            <p:nvPr/>
          </p:nvSpPr>
          <p:spPr>
            <a:xfrm>
              <a:off x="8227725" y="1978173"/>
              <a:ext cx="52069" cy="21590"/>
            </a:xfrm>
            <a:custGeom>
              <a:avLst/>
              <a:gdLst/>
              <a:ahLst/>
              <a:cxnLst/>
              <a:rect l="l" t="t" r="r" b="b"/>
              <a:pathLst>
                <a:path w="52070" h="21589">
                  <a:moveTo>
                    <a:pt x="46824" y="0"/>
                  </a:moveTo>
                  <a:lnTo>
                    <a:pt x="1930" y="10807"/>
                  </a:lnTo>
                  <a:lnTo>
                    <a:pt x="0" y="13944"/>
                  </a:lnTo>
                  <a:lnTo>
                    <a:pt x="1422" y="19646"/>
                  </a:lnTo>
                  <a:lnTo>
                    <a:pt x="3771" y="21412"/>
                  </a:lnTo>
                  <a:lnTo>
                    <a:pt x="6883" y="21475"/>
                  </a:lnTo>
                  <a:lnTo>
                    <a:pt x="7444" y="21412"/>
                  </a:lnTo>
                  <a:lnTo>
                    <a:pt x="49631" y="11252"/>
                  </a:lnTo>
                  <a:lnTo>
                    <a:pt x="51574" y="8115"/>
                  </a:lnTo>
                  <a:lnTo>
                    <a:pt x="50025" y="1904"/>
                  </a:lnTo>
                  <a:lnTo>
                    <a:pt x="46824" y="0"/>
                  </a:lnTo>
                  <a:close/>
                </a:path>
              </a:pathLst>
            </a:custGeom>
            <a:solidFill>
              <a:srgbClr val="00A1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45">
              <a:extLst>
                <a:ext uri="{FF2B5EF4-FFF2-40B4-BE49-F238E27FC236}">
                  <a16:creationId xmlns:a16="http://schemas.microsoft.com/office/drawing/2014/main" id="{89B80971-308C-438B-BCD7-18029D79700C}"/>
                </a:ext>
              </a:extLst>
            </p:cNvPr>
            <p:cNvSpPr/>
            <p:nvPr/>
          </p:nvSpPr>
          <p:spPr>
            <a:xfrm>
              <a:off x="8198536" y="1895089"/>
              <a:ext cx="48260" cy="41910"/>
            </a:xfrm>
            <a:custGeom>
              <a:avLst/>
              <a:gdLst/>
              <a:ahLst/>
              <a:cxnLst/>
              <a:rect l="l" t="t" r="r" b="b"/>
              <a:pathLst>
                <a:path w="48259" h="41910">
                  <a:moveTo>
                    <a:pt x="40030" y="0"/>
                  </a:moveTo>
                  <a:lnTo>
                    <a:pt x="304" y="33147"/>
                  </a:lnTo>
                  <a:lnTo>
                    <a:pt x="0" y="36804"/>
                  </a:lnTo>
                  <a:lnTo>
                    <a:pt x="3225" y="40513"/>
                  </a:lnTo>
                  <a:lnTo>
                    <a:pt x="4775" y="41211"/>
                  </a:lnTo>
                  <a:lnTo>
                    <a:pt x="7785" y="41338"/>
                  </a:lnTo>
                  <a:lnTo>
                    <a:pt x="9245" y="40894"/>
                  </a:lnTo>
                  <a:lnTo>
                    <a:pt x="47688" y="8813"/>
                  </a:lnTo>
                  <a:lnTo>
                    <a:pt x="47993" y="5156"/>
                  </a:lnTo>
                  <a:lnTo>
                    <a:pt x="43764" y="292"/>
                  </a:lnTo>
                  <a:lnTo>
                    <a:pt x="40030" y="0"/>
                  </a:lnTo>
                  <a:close/>
                </a:path>
              </a:pathLst>
            </a:custGeom>
            <a:solidFill>
              <a:srgbClr val="00A1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46">
              <a:extLst>
                <a:ext uri="{FF2B5EF4-FFF2-40B4-BE49-F238E27FC236}">
                  <a16:creationId xmlns:a16="http://schemas.microsoft.com/office/drawing/2014/main" id="{A89324F9-1686-443C-8440-EF735B1523B1}"/>
                </a:ext>
              </a:extLst>
            </p:cNvPr>
            <p:cNvSpPr/>
            <p:nvPr/>
          </p:nvSpPr>
          <p:spPr>
            <a:xfrm>
              <a:off x="8235759" y="2056821"/>
              <a:ext cx="55880" cy="22860"/>
            </a:xfrm>
            <a:custGeom>
              <a:avLst/>
              <a:gdLst/>
              <a:ahLst/>
              <a:cxnLst/>
              <a:rect l="l" t="t" r="r" b="b"/>
              <a:pathLst>
                <a:path w="55879" h="22860">
                  <a:moveTo>
                    <a:pt x="4737" y="0"/>
                  </a:moveTo>
                  <a:lnTo>
                    <a:pt x="1549" y="1905"/>
                  </a:lnTo>
                  <a:lnTo>
                    <a:pt x="0" y="8115"/>
                  </a:lnTo>
                  <a:lnTo>
                    <a:pt x="1917" y="11252"/>
                  </a:lnTo>
                  <a:lnTo>
                    <a:pt x="48666" y="22580"/>
                  </a:lnTo>
                  <a:lnTo>
                    <a:pt x="49479" y="22593"/>
                  </a:lnTo>
                  <a:lnTo>
                    <a:pt x="52501" y="22085"/>
                  </a:lnTo>
                  <a:lnTo>
                    <a:pt x="54406" y="20447"/>
                  </a:lnTo>
                  <a:lnTo>
                    <a:pt x="55765" y="15049"/>
                  </a:lnTo>
                  <a:lnTo>
                    <a:pt x="53835" y="11899"/>
                  </a:lnTo>
                  <a:lnTo>
                    <a:pt x="4737" y="0"/>
                  </a:lnTo>
                  <a:close/>
                </a:path>
              </a:pathLst>
            </a:custGeom>
            <a:solidFill>
              <a:srgbClr val="00A1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139F75B3-BD1C-43B7-9592-2A65360012C1}"/>
              </a:ext>
            </a:extLst>
          </p:cNvPr>
          <p:cNvGrpSpPr/>
          <p:nvPr/>
        </p:nvGrpSpPr>
        <p:grpSpPr>
          <a:xfrm>
            <a:off x="8551706" y="3506114"/>
            <a:ext cx="1501140" cy="875504"/>
            <a:chOff x="7884093" y="2960609"/>
            <a:chExt cx="1501140" cy="875504"/>
          </a:xfrm>
        </p:grpSpPr>
        <p:sp>
          <p:nvSpPr>
            <p:cNvPr id="67" name="object 37">
              <a:extLst>
                <a:ext uri="{FF2B5EF4-FFF2-40B4-BE49-F238E27FC236}">
                  <a16:creationId xmlns:a16="http://schemas.microsoft.com/office/drawing/2014/main" id="{330CC8C8-5362-4F26-9ECB-C1E242431599}"/>
                </a:ext>
              </a:extLst>
            </p:cNvPr>
            <p:cNvSpPr txBox="1"/>
            <p:nvPr/>
          </p:nvSpPr>
          <p:spPr>
            <a:xfrm>
              <a:off x="7884093" y="3309063"/>
              <a:ext cx="1501140" cy="52705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2225">
                <a:lnSpc>
                  <a:spcPts val="2755"/>
                </a:lnSpc>
                <a:spcBef>
                  <a:spcPts val="100"/>
                </a:spcBef>
              </a:pPr>
              <a:r>
                <a:rPr lang="es-ES" sz="2400" dirty="0">
                  <a:solidFill>
                    <a:srgbClr val="FFFFFF"/>
                  </a:solidFill>
                  <a:latin typeface="Exo2-Light"/>
                  <a:cs typeface="Exo2-Light"/>
                </a:rPr>
                <a:t>124</a:t>
              </a:r>
              <a:endParaRPr sz="2400" dirty="0">
                <a:latin typeface="Exo2-Light"/>
                <a:cs typeface="Exo2-Light"/>
              </a:endParaRPr>
            </a:p>
            <a:p>
              <a:pPr marL="12700">
                <a:lnSpc>
                  <a:spcPts val="1195"/>
                </a:lnSpc>
              </a:pPr>
              <a:r>
                <a:rPr sz="1100" dirty="0">
                  <a:solidFill>
                    <a:srgbClr val="FFFFFF"/>
                  </a:solidFill>
                  <a:latin typeface="Exo2-Light"/>
                  <a:cs typeface="Exo2-Light"/>
                </a:rPr>
                <a:t>periodistas</a:t>
              </a:r>
              <a:r>
                <a:rPr sz="1100" spc="-50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z="1100" spc="-5" dirty="0">
                  <a:solidFill>
                    <a:srgbClr val="FFFFFF"/>
                  </a:solidFill>
                  <a:latin typeface="Exo2-Light"/>
                  <a:cs typeface="Exo2-Light"/>
                </a:rPr>
                <a:t>acreditados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68" name="object 47">
              <a:extLst>
                <a:ext uri="{FF2B5EF4-FFF2-40B4-BE49-F238E27FC236}">
                  <a16:creationId xmlns:a16="http://schemas.microsoft.com/office/drawing/2014/main" id="{DF839D7F-1BDC-4C02-A92A-4F6899D9F72C}"/>
                </a:ext>
              </a:extLst>
            </p:cNvPr>
            <p:cNvSpPr/>
            <p:nvPr/>
          </p:nvSpPr>
          <p:spPr>
            <a:xfrm>
              <a:off x="7909412" y="2960609"/>
              <a:ext cx="354933" cy="36363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38337194-2EBA-4DE4-BC0F-194F41B10A32}"/>
              </a:ext>
            </a:extLst>
          </p:cNvPr>
          <p:cNvGrpSpPr/>
          <p:nvPr/>
        </p:nvGrpSpPr>
        <p:grpSpPr>
          <a:xfrm>
            <a:off x="8499957" y="4741789"/>
            <a:ext cx="1301115" cy="830852"/>
            <a:chOff x="7884102" y="4133918"/>
            <a:chExt cx="1301115" cy="830852"/>
          </a:xfrm>
        </p:grpSpPr>
        <p:sp>
          <p:nvSpPr>
            <p:cNvPr id="70" name="object 15">
              <a:extLst>
                <a:ext uri="{FF2B5EF4-FFF2-40B4-BE49-F238E27FC236}">
                  <a16:creationId xmlns:a16="http://schemas.microsoft.com/office/drawing/2014/main" id="{0380784D-03F0-45B3-ABE2-84BE92FA8BC3}"/>
                </a:ext>
              </a:extLst>
            </p:cNvPr>
            <p:cNvSpPr txBox="1"/>
            <p:nvPr/>
          </p:nvSpPr>
          <p:spPr>
            <a:xfrm>
              <a:off x="7884102" y="4437720"/>
              <a:ext cx="1301115" cy="52705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2755"/>
                </a:lnSpc>
                <a:spcBef>
                  <a:spcPts val="100"/>
                </a:spcBef>
              </a:pPr>
              <a:r>
                <a:rPr lang="es-ES" sz="2400" spc="-130" dirty="0">
                  <a:solidFill>
                    <a:srgbClr val="FFFFFF"/>
                  </a:solidFill>
                  <a:latin typeface="Exo2-Light"/>
                  <a:cs typeface="Exo2-Light"/>
                </a:rPr>
                <a:t>342.000 €</a:t>
              </a:r>
              <a:endParaRPr lang="es-ES" sz="2400" dirty="0">
                <a:latin typeface="Exo2-Light"/>
                <a:cs typeface="Exo2-Light"/>
              </a:endParaRPr>
            </a:p>
            <a:p>
              <a:pPr marL="12700">
                <a:lnSpc>
                  <a:spcPts val="1195"/>
                </a:lnSpc>
              </a:pPr>
              <a:r>
                <a:rPr lang="es-ES" sz="1100" dirty="0">
                  <a:solidFill>
                    <a:srgbClr val="FFFFFF"/>
                  </a:solidFill>
                  <a:latin typeface="Exo2-Light"/>
                  <a:cs typeface="Exo2-Light"/>
                </a:rPr>
                <a:t>VPE</a:t>
              </a:r>
              <a:endParaRPr lang="es-ES" sz="1100" dirty="0">
                <a:latin typeface="Exo2-Light"/>
                <a:cs typeface="Exo2-Light"/>
              </a:endParaRPr>
            </a:p>
          </p:txBody>
        </p:sp>
        <p:sp>
          <p:nvSpPr>
            <p:cNvPr id="71" name="object 48">
              <a:extLst>
                <a:ext uri="{FF2B5EF4-FFF2-40B4-BE49-F238E27FC236}">
                  <a16:creationId xmlns:a16="http://schemas.microsoft.com/office/drawing/2014/main" id="{1CB6F07B-30E1-4A64-A04F-986BB9DA6A89}"/>
                </a:ext>
              </a:extLst>
            </p:cNvPr>
            <p:cNvSpPr/>
            <p:nvPr/>
          </p:nvSpPr>
          <p:spPr>
            <a:xfrm>
              <a:off x="7896802" y="4133918"/>
              <a:ext cx="340360" cy="296545"/>
            </a:xfrm>
            <a:custGeom>
              <a:avLst/>
              <a:gdLst/>
              <a:ahLst/>
              <a:cxnLst/>
              <a:rect l="l" t="t" r="r" b="b"/>
              <a:pathLst>
                <a:path w="340359" h="296545">
                  <a:moveTo>
                    <a:pt x="147269" y="0"/>
                  </a:moveTo>
                  <a:lnTo>
                    <a:pt x="100751" y="7540"/>
                  </a:lnTo>
                  <a:lnTo>
                    <a:pt x="60328" y="28542"/>
                  </a:lnTo>
                  <a:lnTo>
                    <a:pt x="28437" y="60580"/>
                  </a:lnTo>
                  <a:lnTo>
                    <a:pt x="7515" y="101227"/>
                  </a:lnTo>
                  <a:lnTo>
                    <a:pt x="0" y="148056"/>
                  </a:lnTo>
                  <a:lnTo>
                    <a:pt x="7515" y="194909"/>
                  </a:lnTo>
                  <a:lnTo>
                    <a:pt x="28437" y="235612"/>
                  </a:lnTo>
                  <a:lnTo>
                    <a:pt x="60328" y="267718"/>
                  </a:lnTo>
                  <a:lnTo>
                    <a:pt x="100751" y="288777"/>
                  </a:lnTo>
                  <a:lnTo>
                    <a:pt x="147269" y="296341"/>
                  </a:lnTo>
                  <a:lnTo>
                    <a:pt x="192758" y="296313"/>
                  </a:lnTo>
                  <a:lnTo>
                    <a:pt x="239100" y="288777"/>
                  </a:lnTo>
                  <a:lnTo>
                    <a:pt x="147269" y="288747"/>
                  </a:lnTo>
                  <a:lnTo>
                    <a:pt x="103102" y="281578"/>
                  </a:lnTo>
                  <a:lnTo>
                    <a:pt x="64749" y="261612"/>
                  </a:lnTo>
                  <a:lnTo>
                    <a:pt x="34508" y="231161"/>
                  </a:lnTo>
                  <a:lnTo>
                    <a:pt x="14677" y="192539"/>
                  </a:lnTo>
                  <a:lnTo>
                    <a:pt x="7556" y="148056"/>
                  </a:lnTo>
                  <a:lnTo>
                    <a:pt x="14677" y="103580"/>
                  </a:lnTo>
                  <a:lnTo>
                    <a:pt x="34508" y="64986"/>
                  </a:lnTo>
                  <a:lnTo>
                    <a:pt x="64749" y="34571"/>
                  </a:lnTo>
                  <a:lnTo>
                    <a:pt x="103102" y="14636"/>
                  </a:lnTo>
                  <a:lnTo>
                    <a:pt x="147269" y="7480"/>
                  </a:lnTo>
                  <a:lnTo>
                    <a:pt x="238731" y="7480"/>
                  </a:lnTo>
                  <a:lnTo>
                    <a:pt x="192759" y="28"/>
                  </a:lnTo>
                  <a:lnTo>
                    <a:pt x="169878" y="28"/>
                  </a:lnTo>
                  <a:lnTo>
                    <a:pt x="147269" y="0"/>
                  </a:lnTo>
                  <a:close/>
                </a:path>
                <a:path w="340359" h="296545">
                  <a:moveTo>
                    <a:pt x="192758" y="296313"/>
                  </a:moveTo>
                  <a:lnTo>
                    <a:pt x="169940" y="296313"/>
                  </a:lnTo>
                  <a:lnTo>
                    <a:pt x="192582" y="296341"/>
                  </a:lnTo>
                  <a:lnTo>
                    <a:pt x="192758" y="296313"/>
                  </a:lnTo>
                  <a:close/>
                </a:path>
                <a:path w="340359" h="296545">
                  <a:moveTo>
                    <a:pt x="238731" y="7480"/>
                  </a:moveTo>
                  <a:lnTo>
                    <a:pt x="147269" y="7480"/>
                  </a:lnTo>
                  <a:lnTo>
                    <a:pt x="191411" y="14636"/>
                  </a:lnTo>
                  <a:lnTo>
                    <a:pt x="229708" y="34571"/>
                  </a:lnTo>
                  <a:lnTo>
                    <a:pt x="259882" y="64986"/>
                  </a:lnTo>
                  <a:lnTo>
                    <a:pt x="279656" y="103580"/>
                  </a:lnTo>
                  <a:lnTo>
                    <a:pt x="286753" y="148056"/>
                  </a:lnTo>
                  <a:lnTo>
                    <a:pt x="279656" y="192539"/>
                  </a:lnTo>
                  <a:lnTo>
                    <a:pt x="259882" y="231161"/>
                  </a:lnTo>
                  <a:lnTo>
                    <a:pt x="229708" y="261612"/>
                  </a:lnTo>
                  <a:lnTo>
                    <a:pt x="191411" y="281578"/>
                  </a:lnTo>
                  <a:lnTo>
                    <a:pt x="147269" y="288747"/>
                  </a:lnTo>
                  <a:lnTo>
                    <a:pt x="239159" y="288747"/>
                  </a:lnTo>
                  <a:lnTo>
                    <a:pt x="248739" y="283756"/>
                  </a:lnTo>
                  <a:lnTo>
                    <a:pt x="206629" y="283756"/>
                  </a:lnTo>
                  <a:lnTo>
                    <a:pt x="242181" y="261360"/>
                  </a:lnTo>
                  <a:lnTo>
                    <a:pt x="269976" y="229984"/>
                  </a:lnTo>
                  <a:lnTo>
                    <a:pt x="288074" y="191569"/>
                  </a:lnTo>
                  <a:lnTo>
                    <a:pt x="294538" y="148056"/>
                  </a:lnTo>
                  <a:lnTo>
                    <a:pt x="287997" y="104330"/>
                  </a:lnTo>
                  <a:lnTo>
                    <a:pt x="269690" y="65827"/>
                  </a:lnTo>
                  <a:lnTo>
                    <a:pt x="241592" y="34481"/>
                  </a:lnTo>
                  <a:lnTo>
                    <a:pt x="205676" y="12230"/>
                  </a:lnTo>
                  <a:lnTo>
                    <a:pt x="248127" y="12230"/>
                  </a:lnTo>
                  <a:lnTo>
                    <a:pt x="239100" y="7540"/>
                  </a:lnTo>
                  <a:lnTo>
                    <a:pt x="238731" y="7480"/>
                  </a:lnTo>
                  <a:close/>
                </a:path>
                <a:path w="340359" h="296545">
                  <a:moveTo>
                    <a:pt x="228688" y="12230"/>
                  </a:moveTo>
                  <a:lnTo>
                    <a:pt x="205676" y="12230"/>
                  </a:lnTo>
                  <a:lnTo>
                    <a:pt x="247088" y="30991"/>
                  </a:lnTo>
                  <a:lnTo>
                    <a:pt x="279946" y="61645"/>
                  </a:lnTo>
                  <a:lnTo>
                    <a:pt x="301602" y="101548"/>
                  </a:lnTo>
                  <a:lnTo>
                    <a:pt x="309410" y="148056"/>
                  </a:lnTo>
                  <a:lnTo>
                    <a:pt x="301681" y="194350"/>
                  </a:lnTo>
                  <a:lnTo>
                    <a:pt x="280236" y="234141"/>
                  </a:lnTo>
                  <a:lnTo>
                    <a:pt x="247682" y="264815"/>
                  </a:lnTo>
                  <a:lnTo>
                    <a:pt x="206629" y="283756"/>
                  </a:lnTo>
                  <a:lnTo>
                    <a:pt x="248739" y="283756"/>
                  </a:lnTo>
                  <a:lnTo>
                    <a:pt x="248959" y="283641"/>
                  </a:lnTo>
                  <a:lnTo>
                    <a:pt x="229628" y="283641"/>
                  </a:lnTo>
                  <a:lnTo>
                    <a:pt x="265069" y="261224"/>
                  </a:lnTo>
                  <a:lnTo>
                    <a:pt x="292752" y="229869"/>
                  </a:lnTo>
                  <a:lnTo>
                    <a:pt x="310765" y="191505"/>
                  </a:lnTo>
                  <a:lnTo>
                    <a:pt x="317195" y="148056"/>
                  </a:lnTo>
                  <a:lnTo>
                    <a:pt x="310674" y="104330"/>
                  </a:lnTo>
                  <a:lnTo>
                    <a:pt x="292477" y="65870"/>
                  </a:lnTo>
                  <a:lnTo>
                    <a:pt x="264551" y="34571"/>
                  </a:lnTo>
                  <a:lnTo>
                    <a:pt x="228688" y="12230"/>
                  </a:lnTo>
                  <a:close/>
                </a:path>
                <a:path w="340359" h="296545">
                  <a:moveTo>
                    <a:pt x="248127" y="12230"/>
                  </a:moveTo>
                  <a:lnTo>
                    <a:pt x="228688" y="12230"/>
                  </a:lnTo>
                  <a:lnTo>
                    <a:pt x="269969" y="31056"/>
                  </a:lnTo>
                  <a:lnTo>
                    <a:pt x="302714" y="61731"/>
                  </a:lnTo>
                  <a:lnTo>
                    <a:pt x="324290" y="101612"/>
                  </a:lnTo>
                  <a:lnTo>
                    <a:pt x="332066" y="148056"/>
                  </a:lnTo>
                  <a:lnTo>
                    <a:pt x="324369" y="194262"/>
                  </a:lnTo>
                  <a:lnTo>
                    <a:pt x="303002" y="233994"/>
                  </a:lnTo>
                  <a:lnTo>
                    <a:pt x="270559" y="264653"/>
                  </a:lnTo>
                  <a:lnTo>
                    <a:pt x="229628" y="283641"/>
                  </a:lnTo>
                  <a:lnTo>
                    <a:pt x="248959" y="283641"/>
                  </a:lnTo>
                  <a:lnTo>
                    <a:pt x="279523" y="267718"/>
                  </a:lnTo>
                  <a:lnTo>
                    <a:pt x="311414" y="235612"/>
                  </a:lnTo>
                  <a:lnTo>
                    <a:pt x="332336" y="194909"/>
                  </a:lnTo>
                  <a:lnTo>
                    <a:pt x="339852" y="148056"/>
                  </a:lnTo>
                  <a:lnTo>
                    <a:pt x="332336" y="101227"/>
                  </a:lnTo>
                  <a:lnTo>
                    <a:pt x="311414" y="60580"/>
                  </a:lnTo>
                  <a:lnTo>
                    <a:pt x="279523" y="28542"/>
                  </a:lnTo>
                  <a:lnTo>
                    <a:pt x="248127" y="12230"/>
                  </a:lnTo>
                  <a:close/>
                </a:path>
                <a:path w="340359" h="296545">
                  <a:moveTo>
                    <a:pt x="147269" y="56870"/>
                  </a:moveTo>
                  <a:lnTo>
                    <a:pt x="112002" y="64037"/>
                  </a:lnTo>
                  <a:lnTo>
                    <a:pt x="83153" y="83580"/>
                  </a:lnTo>
                  <a:lnTo>
                    <a:pt x="63676" y="112565"/>
                  </a:lnTo>
                  <a:lnTo>
                    <a:pt x="56527" y="148056"/>
                  </a:lnTo>
                  <a:lnTo>
                    <a:pt x="63676" y="183583"/>
                  </a:lnTo>
                  <a:lnTo>
                    <a:pt x="83153" y="212647"/>
                  </a:lnTo>
                  <a:lnTo>
                    <a:pt x="112002" y="232268"/>
                  </a:lnTo>
                  <a:lnTo>
                    <a:pt x="147269" y="239471"/>
                  </a:lnTo>
                  <a:lnTo>
                    <a:pt x="182500" y="232268"/>
                  </a:lnTo>
                  <a:lnTo>
                    <a:pt x="183075" y="231876"/>
                  </a:lnTo>
                  <a:lnTo>
                    <a:pt x="147269" y="231876"/>
                  </a:lnTo>
                  <a:lnTo>
                    <a:pt x="114938" y="225282"/>
                  </a:lnTo>
                  <a:lnTo>
                    <a:pt x="88574" y="207306"/>
                  </a:lnTo>
                  <a:lnTo>
                    <a:pt x="70818" y="180661"/>
                  </a:lnTo>
                  <a:lnTo>
                    <a:pt x="64312" y="148056"/>
                  </a:lnTo>
                  <a:lnTo>
                    <a:pt x="70818" y="115469"/>
                  </a:lnTo>
                  <a:lnTo>
                    <a:pt x="88574" y="88863"/>
                  </a:lnTo>
                  <a:lnTo>
                    <a:pt x="114938" y="70927"/>
                  </a:lnTo>
                  <a:lnTo>
                    <a:pt x="147269" y="64350"/>
                  </a:lnTo>
                  <a:lnTo>
                    <a:pt x="182962" y="64350"/>
                  </a:lnTo>
                  <a:lnTo>
                    <a:pt x="182500" y="64037"/>
                  </a:lnTo>
                  <a:lnTo>
                    <a:pt x="147269" y="56870"/>
                  </a:lnTo>
                  <a:close/>
                </a:path>
                <a:path w="340359" h="296545">
                  <a:moveTo>
                    <a:pt x="182962" y="64350"/>
                  </a:moveTo>
                  <a:lnTo>
                    <a:pt x="147269" y="64350"/>
                  </a:lnTo>
                  <a:lnTo>
                    <a:pt x="179599" y="70927"/>
                  </a:lnTo>
                  <a:lnTo>
                    <a:pt x="205963" y="88863"/>
                  </a:lnTo>
                  <a:lnTo>
                    <a:pt x="223719" y="115469"/>
                  </a:lnTo>
                  <a:lnTo>
                    <a:pt x="230225" y="148056"/>
                  </a:lnTo>
                  <a:lnTo>
                    <a:pt x="223719" y="180661"/>
                  </a:lnTo>
                  <a:lnTo>
                    <a:pt x="205963" y="207306"/>
                  </a:lnTo>
                  <a:lnTo>
                    <a:pt x="179599" y="225282"/>
                  </a:lnTo>
                  <a:lnTo>
                    <a:pt x="147269" y="231876"/>
                  </a:lnTo>
                  <a:lnTo>
                    <a:pt x="183075" y="231876"/>
                  </a:lnTo>
                  <a:lnTo>
                    <a:pt x="211270" y="212647"/>
                  </a:lnTo>
                  <a:lnTo>
                    <a:pt x="230668" y="183583"/>
                  </a:lnTo>
                  <a:lnTo>
                    <a:pt x="237782" y="148056"/>
                  </a:lnTo>
                  <a:lnTo>
                    <a:pt x="230668" y="112565"/>
                  </a:lnTo>
                  <a:lnTo>
                    <a:pt x="211270" y="83580"/>
                  </a:lnTo>
                  <a:lnTo>
                    <a:pt x="182962" y="64350"/>
                  </a:lnTo>
                  <a:close/>
                </a:path>
                <a:path w="340359" h="296545">
                  <a:moveTo>
                    <a:pt x="122491" y="161467"/>
                  </a:moveTo>
                  <a:lnTo>
                    <a:pt x="114579" y="161467"/>
                  </a:lnTo>
                  <a:lnTo>
                    <a:pt x="116955" y="168968"/>
                  </a:lnTo>
                  <a:lnTo>
                    <a:pt x="120521" y="175707"/>
                  </a:lnTo>
                  <a:lnTo>
                    <a:pt x="125275" y="181441"/>
                  </a:lnTo>
                  <a:lnTo>
                    <a:pt x="131216" y="185927"/>
                  </a:lnTo>
                  <a:lnTo>
                    <a:pt x="140993" y="189417"/>
                  </a:lnTo>
                  <a:lnTo>
                    <a:pt x="152423" y="189347"/>
                  </a:lnTo>
                  <a:lnTo>
                    <a:pt x="165318" y="185310"/>
                  </a:lnTo>
                  <a:lnTo>
                    <a:pt x="170797" y="182057"/>
                  </a:lnTo>
                  <a:lnTo>
                    <a:pt x="142410" y="182057"/>
                  </a:lnTo>
                  <a:lnTo>
                    <a:pt x="135001" y="179400"/>
                  </a:lnTo>
                  <a:lnTo>
                    <a:pt x="128993" y="175933"/>
                  </a:lnTo>
                  <a:lnTo>
                    <a:pt x="124688" y="169379"/>
                  </a:lnTo>
                  <a:lnTo>
                    <a:pt x="122491" y="161467"/>
                  </a:lnTo>
                  <a:close/>
                </a:path>
                <a:path w="340359" h="296545">
                  <a:moveTo>
                    <a:pt x="175120" y="170726"/>
                  </a:moveTo>
                  <a:lnTo>
                    <a:pt x="162388" y="178405"/>
                  </a:lnTo>
                  <a:lnTo>
                    <a:pt x="151512" y="181954"/>
                  </a:lnTo>
                  <a:lnTo>
                    <a:pt x="142410" y="182057"/>
                  </a:lnTo>
                  <a:lnTo>
                    <a:pt x="170797" y="182057"/>
                  </a:lnTo>
                  <a:lnTo>
                    <a:pt x="179489" y="176898"/>
                  </a:lnTo>
                  <a:lnTo>
                    <a:pt x="175120" y="170726"/>
                  </a:lnTo>
                  <a:close/>
                </a:path>
                <a:path w="340359" h="296545">
                  <a:moveTo>
                    <a:pt x="162255" y="153873"/>
                  </a:moveTo>
                  <a:lnTo>
                    <a:pt x="101955" y="153873"/>
                  </a:lnTo>
                  <a:lnTo>
                    <a:pt x="101955" y="161467"/>
                  </a:lnTo>
                  <a:lnTo>
                    <a:pt x="162255" y="161467"/>
                  </a:lnTo>
                  <a:lnTo>
                    <a:pt x="162255" y="153873"/>
                  </a:lnTo>
                  <a:close/>
                </a:path>
                <a:path w="340359" h="296545">
                  <a:moveTo>
                    <a:pt x="121424" y="142468"/>
                  </a:moveTo>
                  <a:lnTo>
                    <a:pt x="113753" y="142468"/>
                  </a:lnTo>
                  <a:lnTo>
                    <a:pt x="113265" y="145999"/>
                  </a:lnTo>
                  <a:lnTo>
                    <a:pt x="113271" y="150139"/>
                  </a:lnTo>
                  <a:lnTo>
                    <a:pt x="113525" y="153873"/>
                  </a:lnTo>
                  <a:lnTo>
                    <a:pt x="121196" y="153873"/>
                  </a:lnTo>
                  <a:lnTo>
                    <a:pt x="120523" y="150139"/>
                  </a:lnTo>
                  <a:lnTo>
                    <a:pt x="121031" y="145999"/>
                  </a:lnTo>
                  <a:lnTo>
                    <a:pt x="121424" y="142468"/>
                  </a:lnTo>
                  <a:close/>
                </a:path>
                <a:path w="340359" h="296545">
                  <a:moveTo>
                    <a:pt x="162255" y="134873"/>
                  </a:moveTo>
                  <a:lnTo>
                    <a:pt x="101955" y="134873"/>
                  </a:lnTo>
                  <a:lnTo>
                    <a:pt x="101955" y="142468"/>
                  </a:lnTo>
                  <a:lnTo>
                    <a:pt x="162255" y="142468"/>
                  </a:lnTo>
                  <a:lnTo>
                    <a:pt x="162255" y="134873"/>
                  </a:lnTo>
                  <a:close/>
                </a:path>
                <a:path w="340359" h="296545">
                  <a:moveTo>
                    <a:pt x="146202" y="106260"/>
                  </a:moveTo>
                  <a:lnTo>
                    <a:pt x="115290" y="134873"/>
                  </a:lnTo>
                  <a:lnTo>
                    <a:pt x="123190" y="134873"/>
                  </a:lnTo>
                  <a:lnTo>
                    <a:pt x="125552" y="127685"/>
                  </a:lnTo>
                  <a:lnTo>
                    <a:pt x="129603" y="121551"/>
                  </a:lnTo>
                  <a:lnTo>
                    <a:pt x="135001" y="117894"/>
                  </a:lnTo>
                  <a:lnTo>
                    <a:pt x="142444" y="114529"/>
                  </a:lnTo>
                  <a:lnTo>
                    <a:pt x="151506" y="114011"/>
                  </a:lnTo>
                  <a:lnTo>
                    <a:pt x="172814" y="114011"/>
                  </a:lnTo>
                  <a:lnTo>
                    <a:pt x="171825" y="113317"/>
                  </a:lnTo>
                  <a:lnTo>
                    <a:pt x="163615" y="109246"/>
                  </a:lnTo>
                  <a:lnTo>
                    <a:pt x="154989" y="106769"/>
                  </a:lnTo>
                  <a:lnTo>
                    <a:pt x="146202" y="106260"/>
                  </a:lnTo>
                  <a:close/>
                </a:path>
                <a:path w="340359" h="296545">
                  <a:moveTo>
                    <a:pt x="172814" y="114011"/>
                  </a:moveTo>
                  <a:lnTo>
                    <a:pt x="151506" y="114011"/>
                  </a:lnTo>
                  <a:lnTo>
                    <a:pt x="162313" y="117126"/>
                  </a:lnTo>
                  <a:lnTo>
                    <a:pt x="174993" y="124663"/>
                  </a:lnTo>
                  <a:lnTo>
                    <a:pt x="179362" y="118605"/>
                  </a:lnTo>
                  <a:lnTo>
                    <a:pt x="172814" y="114011"/>
                  </a:lnTo>
                  <a:close/>
                </a:path>
                <a:path w="340359" h="296545">
                  <a:moveTo>
                    <a:pt x="192582" y="0"/>
                  </a:moveTo>
                  <a:lnTo>
                    <a:pt x="169878" y="28"/>
                  </a:lnTo>
                  <a:lnTo>
                    <a:pt x="192759" y="28"/>
                  </a:lnTo>
                  <a:lnTo>
                    <a:pt x="192582" y="0"/>
                  </a:lnTo>
                  <a:close/>
                </a:path>
              </a:pathLst>
            </a:custGeom>
            <a:solidFill>
              <a:srgbClr val="00A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16">
            <a:extLst>
              <a:ext uri="{FF2B5EF4-FFF2-40B4-BE49-F238E27FC236}">
                <a16:creationId xmlns:a16="http://schemas.microsoft.com/office/drawing/2014/main" id="{DD7E9FD0-12D6-4CD5-8A8B-4CCC923E8CDE}"/>
              </a:ext>
            </a:extLst>
          </p:cNvPr>
          <p:cNvSpPr txBox="1"/>
          <p:nvPr/>
        </p:nvSpPr>
        <p:spPr>
          <a:xfrm>
            <a:off x="3798841" y="1709006"/>
            <a:ext cx="220218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00AAE7"/>
                </a:solidFill>
                <a:latin typeface="Exo2-Light"/>
                <a:cs typeface="Exo2-Light"/>
              </a:rPr>
              <a:t>Social media</a:t>
            </a:r>
            <a:r>
              <a:rPr sz="2100" spc="-145" dirty="0">
                <a:solidFill>
                  <a:srgbClr val="00AAE7"/>
                </a:solidFill>
                <a:latin typeface="Exo2-Light"/>
                <a:cs typeface="Exo2-Light"/>
              </a:rPr>
              <a:t> </a:t>
            </a:r>
            <a:r>
              <a:rPr sz="2100" dirty="0">
                <a:solidFill>
                  <a:srgbClr val="00AAE7"/>
                </a:solidFill>
                <a:latin typeface="Exo2-Light"/>
                <a:cs typeface="Exo2-Light"/>
              </a:rPr>
              <a:t>stats</a:t>
            </a:r>
            <a:endParaRPr sz="2100" dirty="0">
              <a:latin typeface="Exo2-Light"/>
              <a:cs typeface="Exo2-Light"/>
            </a:endParaRPr>
          </a:p>
        </p:txBody>
      </p:sp>
      <p:sp>
        <p:nvSpPr>
          <p:cNvPr id="74" name="object 22">
            <a:extLst>
              <a:ext uri="{FF2B5EF4-FFF2-40B4-BE49-F238E27FC236}">
                <a16:creationId xmlns:a16="http://schemas.microsoft.com/office/drawing/2014/main" id="{5DC0F87D-A67E-4007-A131-A850D7C15BF0}"/>
              </a:ext>
            </a:extLst>
          </p:cNvPr>
          <p:cNvSpPr txBox="1"/>
          <p:nvPr/>
        </p:nvSpPr>
        <p:spPr>
          <a:xfrm>
            <a:off x="3834841" y="4757833"/>
            <a:ext cx="1466850" cy="972061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100" dirty="0">
                <a:solidFill>
                  <a:srgbClr val="FFFFFF"/>
                </a:solidFill>
                <a:latin typeface="Exo2-Medium"/>
                <a:cs typeface="Exo2-Medium"/>
              </a:rPr>
              <a:t>Trending</a:t>
            </a:r>
            <a:r>
              <a:rPr sz="1100" spc="-20" dirty="0">
                <a:solidFill>
                  <a:srgbClr val="FFFFFF"/>
                </a:solidFill>
                <a:latin typeface="Exo2-Medium"/>
                <a:cs typeface="Exo2-Medium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Exo2-Medium"/>
                <a:cs typeface="Exo2-Medium"/>
              </a:rPr>
              <a:t>topic</a:t>
            </a:r>
            <a:endParaRPr sz="1100" dirty="0">
              <a:latin typeface="Exo2-Medium"/>
              <a:cs typeface="Exo2-Medium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700" dirty="0">
                <a:solidFill>
                  <a:srgbClr val="00AAE7"/>
                </a:solidFill>
                <a:latin typeface="Exo2-Light"/>
                <a:cs typeface="Exo2-Light"/>
              </a:rPr>
              <a:t>#digitales201</a:t>
            </a:r>
            <a:r>
              <a:rPr lang="es-ES" sz="1700" dirty="0">
                <a:solidFill>
                  <a:srgbClr val="00AAE7"/>
                </a:solidFill>
                <a:latin typeface="Exo2-Light"/>
                <a:cs typeface="Exo2-Light"/>
              </a:rPr>
              <a:t>9</a:t>
            </a:r>
            <a:endParaRPr sz="1700" dirty="0">
              <a:latin typeface="Exo2-Light"/>
              <a:cs typeface="Exo2-Light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100" dirty="0">
                <a:solidFill>
                  <a:srgbClr val="FFFFFF"/>
                </a:solidFill>
                <a:latin typeface="Exo2-Light"/>
                <a:cs typeface="Exo2-Light"/>
              </a:rPr>
              <a:t>España: </a:t>
            </a:r>
            <a:r>
              <a:rPr lang="es-ES" sz="1100" dirty="0">
                <a:solidFill>
                  <a:srgbClr val="FFFFFF"/>
                </a:solidFill>
                <a:latin typeface="Exo2-Light"/>
                <a:cs typeface="Exo2-Light"/>
              </a:rPr>
              <a:t>2h</a:t>
            </a: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lang="es-ES" sz="1100" dirty="0">
                <a:solidFill>
                  <a:srgbClr val="FFFFFF"/>
                </a:solidFill>
                <a:latin typeface="Exo2-Light"/>
                <a:cs typeface="Exo2-Light"/>
              </a:rPr>
              <a:t>Madrid: 6h</a:t>
            </a:r>
            <a:endParaRPr sz="1100" dirty="0">
              <a:latin typeface="Exo2-Light"/>
              <a:cs typeface="Exo2-Light"/>
            </a:endParaRPr>
          </a:p>
        </p:txBody>
      </p:sp>
      <p:sp>
        <p:nvSpPr>
          <p:cNvPr id="75" name="object 23">
            <a:extLst>
              <a:ext uri="{FF2B5EF4-FFF2-40B4-BE49-F238E27FC236}">
                <a16:creationId xmlns:a16="http://schemas.microsoft.com/office/drawing/2014/main" id="{B46934EF-D419-453B-BB0D-0937B976C6F9}"/>
              </a:ext>
            </a:extLst>
          </p:cNvPr>
          <p:cNvSpPr txBox="1"/>
          <p:nvPr/>
        </p:nvSpPr>
        <p:spPr>
          <a:xfrm>
            <a:off x="3855456" y="3428152"/>
            <a:ext cx="736600" cy="95346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3765"/>
              </a:lnSpc>
              <a:spcBef>
                <a:spcPts val="135"/>
              </a:spcBef>
            </a:pPr>
            <a:r>
              <a:rPr sz="3400" spc="20" dirty="0">
                <a:solidFill>
                  <a:srgbClr val="00AAE7"/>
                </a:solidFill>
                <a:latin typeface="Exo2-Thin"/>
                <a:cs typeface="Exo2-Thin"/>
              </a:rPr>
              <a:t>#</a:t>
            </a:r>
            <a:endParaRPr sz="3400" dirty="0">
              <a:latin typeface="Exo2-Thin"/>
              <a:cs typeface="Exo2-Thin"/>
            </a:endParaRPr>
          </a:p>
          <a:p>
            <a:pPr marL="12700">
              <a:lnSpc>
                <a:spcPts val="2280"/>
              </a:lnSpc>
            </a:pPr>
            <a:r>
              <a:rPr lang="es-ES" sz="2250" spc="10" dirty="0">
                <a:solidFill>
                  <a:srgbClr val="FFFFFF"/>
                </a:solidFill>
                <a:latin typeface="Exo2-Light"/>
                <a:cs typeface="Exo2-Light"/>
              </a:rPr>
              <a:t>3.155</a:t>
            </a:r>
            <a:endParaRPr sz="2250" dirty="0">
              <a:latin typeface="Exo2-Light"/>
              <a:cs typeface="Exo2-Light"/>
            </a:endParaRPr>
          </a:p>
          <a:p>
            <a:pPr marL="12700">
              <a:lnSpc>
                <a:spcPts val="1215"/>
              </a:lnSpc>
            </a:pPr>
            <a:r>
              <a:rPr sz="1100" spc="-5" dirty="0">
                <a:solidFill>
                  <a:srgbClr val="FFFFFF"/>
                </a:solidFill>
                <a:latin typeface="Exo2-Light"/>
                <a:cs typeface="Exo2-Light"/>
              </a:rPr>
              <a:t>tweets</a:t>
            </a:r>
            <a:endParaRPr sz="1100" dirty="0">
              <a:latin typeface="Exo2-Light"/>
              <a:cs typeface="Exo2-Light"/>
            </a:endParaRPr>
          </a:p>
        </p:txBody>
      </p:sp>
      <p:grpSp>
        <p:nvGrpSpPr>
          <p:cNvPr id="76" name="Grupo 75">
            <a:extLst>
              <a:ext uri="{FF2B5EF4-FFF2-40B4-BE49-F238E27FC236}">
                <a16:creationId xmlns:a16="http://schemas.microsoft.com/office/drawing/2014/main" id="{4157C2BB-1EF9-447E-9F1A-870D05CB9578}"/>
              </a:ext>
            </a:extLst>
          </p:cNvPr>
          <p:cNvGrpSpPr/>
          <p:nvPr/>
        </p:nvGrpSpPr>
        <p:grpSpPr>
          <a:xfrm>
            <a:off x="3834841" y="2432315"/>
            <a:ext cx="1527175" cy="828193"/>
            <a:chOff x="3315764" y="1879717"/>
            <a:chExt cx="1527175" cy="828193"/>
          </a:xfrm>
        </p:grpSpPr>
        <p:sp>
          <p:nvSpPr>
            <p:cNvPr id="77" name="object 21">
              <a:extLst>
                <a:ext uri="{FF2B5EF4-FFF2-40B4-BE49-F238E27FC236}">
                  <a16:creationId xmlns:a16="http://schemas.microsoft.com/office/drawing/2014/main" id="{3811501D-639A-4EC6-B298-8045D317295F}"/>
                </a:ext>
              </a:extLst>
            </p:cNvPr>
            <p:cNvSpPr txBox="1"/>
            <p:nvPr/>
          </p:nvSpPr>
          <p:spPr>
            <a:xfrm>
              <a:off x="3315764" y="2191655"/>
              <a:ext cx="1527175" cy="516255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2605"/>
                </a:lnSpc>
                <a:spcBef>
                  <a:spcPts val="125"/>
                </a:spcBef>
              </a:pPr>
              <a:r>
                <a:rPr sz="2250" spc="15" dirty="0">
                  <a:solidFill>
                    <a:srgbClr val="FFFFFF"/>
                  </a:solidFill>
                  <a:latin typeface="Exo2-Light"/>
                  <a:cs typeface="Exo2-Light"/>
                </a:rPr>
                <a:t>25</a:t>
              </a:r>
              <a:r>
                <a:rPr sz="2250" spc="-55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z="2250" spc="10" dirty="0">
                  <a:solidFill>
                    <a:srgbClr val="FFFFFF"/>
                  </a:solidFill>
                  <a:latin typeface="Exo2-Light"/>
                  <a:cs typeface="Exo2-Light"/>
                </a:rPr>
                <a:t>millones</a:t>
              </a:r>
              <a:endParaRPr sz="2250" dirty="0">
                <a:latin typeface="Exo2-Light"/>
                <a:cs typeface="Exo2-Light"/>
              </a:endParaRPr>
            </a:p>
            <a:p>
              <a:pPr marL="12700">
                <a:lnSpc>
                  <a:spcPts val="1225"/>
                </a:lnSpc>
              </a:pPr>
              <a:r>
                <a:rPr sz="1100" dirty="0">
                  <a:solidFill>
                    <a:srgbClr val="FFFFFF"/>
                  </a:solidFill>
                  <a:latin typeface="Exo2-Light"/>
                  <a:cs typeface="Exo2-Light"/>
                </a:rPr>
                <a:t>de</a:t>
              </a:r>
              <a:r>
                <a:rPr sz="1100" spc="-5" dirty="0">
                  <a:solidFill>
                    <a:srgbClr val="FFFFFF"/>
                  </a:solidFill>
                  <a:latin typeface="Exo2-Light"/>
                  <a:cs typeface="Exo2-Light"/>
                </a:rPr>
                <a:t> impresiones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78" name="object 49">
              <a:extLst>
                <a:ext uri="{FF2B5EF4-FFF2-40B4-BE49-F238E27FC236}">
                  <a16:creationId xmlns:a16="http://schemas.microsoft.com/office/drawing/2014/main" id="{30CC0E8D-F257-45B7-9EBD-19924281EF67}"/>
                </a:ext>
              </a:extLst>
            </p:cNvPr>
            <p:cNvSpPr/>
            <p:nvPr/>
          </p:nvSpPr>
          <p:spPr>
            <a:xfrm>
              <a:off x="3348444" y="1879717"/>
              <a:ext cx="356235" cy="289560"/>
            </a:xfrm>
            <a:custGeom>
              <a:avLst/>
              <a:gdLst/>
              <a:ahLst/>
              <a:cxnLst/>
              <a:rect l="l" t="t" r="r" b="b"/>
              <a:pathLst>
                <a:path w="356235" h="289560">
                  <a:moveTo>
                    <a:pt x="355955" y="34239"/>
                  </a:moveTo>
                  <a:lnTo>
                    <a:pt x="345956" y="38235"/>
                  </a:lnTo>
                  <a:lnTo>
                    <a:pt x="335614" y="41500"/>
                  </a:lnTo>
                  <a:lnTo>
                    <a:pt x="324957" y="44008"/>
                  </a:lnTo>
                  <a:lnTo>
                    <a:pt x="314007" y="45732"/>
                  </a:lnTo>
                  <a:lnTo>
                    <a:pt x="324623" y="38009"/>
                  </a:lnTo>
                  <a:lnTo>
                    <a:pt x="333676" y="28543"/>
                  </a:lnTo>
                  <a:lnTo>
                    <a:pt x="340925" y="17572"/>
                  </a:lnTo>
                  <a:lnTo>
                    <a:pt x="346125" y="5334"/>
                  </a:lnTo>
                  <a:lnTo>
                    <a:pt x="335265" y="11174"/>
                  </a:lnTo>
                  <a:lnTo>
                    <a:pt x="323883" y="16108"/>
                  </a:lnTo>
                  <a:lnTo>
                    <a:pt x="312026" y="20087"/>
                  </a:lnTo>
                  <a:lnTo>
                    <a:pt x="299745" y="23063"/>
                  </a:lnTo>
                  <a:lnTo>
                    <a:pt x="288750" y="13469"/>
                  </a:lnTo>
                  <a:lnTo>
                    <a:pt x="275975" y="6207"/>
                  </a:lnTo>
                  <a:lnTo>
                    <a:pt x="261760" y="1606"/>
                  </a:lnTo>
                  <a:lnTo>
                    <a:pt x="246443" y="0"/>
                  </a:lnTo>
                  <a:lnTo>
                    <a:pt x="218016" y="5738"/>
                  </a:lnTo>
                  <a:lnTo>
                    <a:pt x="194805" y="21386"/>
                  </a:lnTo>
                  <a:lnTo>
                    <a:pt x="179156" y="44598"/>
                  </a:lnTo>
                  <a:lnTo>
                    <a:pt x="173418" y="73025"/>
                  </a:lnTo>
                  <a:lnTo>
                    <a:pt x="173418" y="78752"/>
                  </a:lnTo>
                  <a:lnTo>
                    <a:pt x="174053" y="84315"/>
                  </a:lnTo>
                  <a:lnTo>
                    <a:pt x="175298" y="89662"/>
                  </a:lnTo>
                  <a:lnTo>
                    <a:pt x="131239" y="82667"/>
                  </a:lnTo>
                  <a:lnTo>
                    <a:pt x="90784" y="66936"/>
                  </a:lnTo>
                  <a:lnTo>
                    <a:pt x="54956" y="43493"/>
                  </a:lnTo>
                  <a:lnTo>
                    <a:pt x="24777" y="13360"/>
                  </a:lnTo>
                  <a:lnTo>
                    <a:pt x="20581" y="21763"/>
                  </a:lnTo>
                  <a:lnTo>
                    <a:pt x="17479" y="30741"/>
                  </a:lnTo>
                  <a:lnTo>
                    <a:pt x="15556" y="40208"/>
                  </a:lnTo>
                  <a:lnTo>
                    <a:pt x="14897" y="50076"/>
                  </a:lnTo>
                  <a:lnTo>
                    <a:pt x="17217" y="68420"/>
                  </a:lnTo>
                  <a:lnTo>
                    <a:pt x="23791" y="85058"/>
                  </a:lnTo>
                  <a:lnTo>
                    <a:pt x="34040" y="99400"/>
                  </a:lnTo>
                  <a:lnTo>
                    <a:pt x="47383" y="110858"/>
                  </a:lnTo>
                  <a:lnTo>
                    <a:pt x="38546" y="110040"/>
                  </a:lnTo>
                  <a:lnTo>
                    <a:pt x="30041" y="108202"/>
                  </a:lnTo>
                  <a:lnTo>
                    <a:pt x="21937" y="105409"/>
                  </a:lnTo>
                  <a:lnTo>
                    <a:pt x="14300" y="101727"/>
                  </a:lnTo>
                  <a:lnTo>
                    <a:pt x="14300" y="102031"/>
                  </a:lnTo>
                  <a:lnTo>
                    <a:pt x="14300" y="102336"/>
                  </a:lnTo>
                  <a:lnTo>
                    <a:pt x="14300" y="102641"/>
                  </a:lnTo>
                  <a:lnTo>
                    <a:pt x="18755" y="127815"/>
                  </a:lnTo>
                  <a:lnTo>
                    <a:pt x="31061" y="149202"/>
                  </a:lnTo>
                  <a:lnTo>
                    <a:pt x="49629" y="165213"/>
                  </a:lnTo>
                  <a:lnTo>
                    <a:pt x="72872" y="174256"/>
                  </a:lnTo>
                  <a:lnTo>
                    <a:pt x="66751" y="175920"/>
                  </a:lnTo>
                  <a:lnTo>
                    <a:pt x="60299" y="176809"/>
                  </a:lnTo>
                  <a:lnTo>
                    <a:pt x="53632" y="176809"/>
                  </a:lnTo>
                  <a:lnTo>
                    <a:pt x="48933" y="176809"/>
                  </a:lnTo>
                  <a:lnTo>
                    <a:pt x="44361" y="176352"/>
                  </a:lnTo>
                  <a:lnTo>
                    <a:pt x="39903" y="175501"/>
                  </a:lnTo>
                  <a:lnTo>
                    <a:pt x="49984" y="195585"/>
                  </a:lnTo>
                  <a:lnTo>
                    <a:pt x="65508" y="211521"/>
                  </a:lnTo>
                  <a:lnTo>
                    <a:pt x="85282" y="222128"/>
                  </a:lnTo>
                  <a:lnTo>
                    <a:pt x="108115" y="226225"/>
                  </a:lnTo>
                  <a:lnTo>
                    <a:pt x="88211" y="239370"/>
                  </a:lnTo>
                  <a:lnTo>
                    <a:pt x="66227" y="249196"/>
                  </a:lnTo>
                  <a:lnTo>
                    <a:pt x="42514" y="255350"/>
                  </a:lnTo>
                  <a:lnTo>
                    <a:pt x="17424" y="257479"/>
                  </a:lnTo>
                  <a:lnTo>
                    <a:pt x="11531" y="257479"/>
                  </a:lnTo>
                  <a:lnTo>
                    <a:pt x="5715" y="257136"/>
                  </a:lnTo>
                  <a:lnTo>
                    <a:pt x="0" y="256463"/>
                  </a:lnTo>
                  <a:lnTo>
                    <a:pt x="25327" y="270333"/>
                  </a:lnTo>
                  <a:lnTo>
                    <a:pt x="52627" y="280638"/>
                  </a:lnTo>
                  <a:lnTo>
                    <a:pt x="81601" y="287056"/>
                  </a:lnTo>
                  <a:lnTo>
                    <a:pt x="111950" y="289267"/>
                  </a:lnTo>
                  <a:lnTo>
                    <a:pt x="165751" y="282822"/>
                  </a:lnTo>
                  <a:lnTo>
                    <a:pt x="211879" y="264956"/>
                  </a:lnTo>
                  <a:lnTo>
                    <a:pt x="250115" y="237874"/>
                  </a:lnTo>
                  <a:lnTo>
                    <a:pt x="280238" y="203782"/>
                  </a:lnTo>
                  <a:lnTo>
                    <a:pt x="302026" y="164885"/>
                  </a:lnTo>
                  <a:lnTo>
                    <a:pt x="315261" y="123388"/>
                  </a:lnTo>
                  <a:lnTo>
                    <a:pt x="319722" y="81495"/>
                  </a:lnTo>
                  <a:lnTo>
                    <a:pt x="319722" y="78320"/>
                  </a:lnTo>
                  <a:lnTo>
                    <a:pt x="319659" y="75171"/>
                  </a:lnTo>
                  <a:lnTo>
                    <a:pt x="319519" y="72047"/>
                  </a:lnTo>
                  <a:lnTo>
                    <a:pt x="329852" y="63853"/>
                  </a:lnTo>
                  <a:lnTo>
                    <a:pt x="339413" y="54771"/>
                  </a:lnTo>
                  <a:lnTo>
                    <a:pt x="348137" y="44875"/>
                  </a:lnTo>
                  <a:lnTo>
                    <a:pt x="355955" y="34239"/>
                  </a:lnTo>
                  <a:close/>
                </a:path>
              </a:pathLst>
            </a:custGeom>
            <a:ln w="9524">
              <a:solidFill>
                <a:srgbClr val="00AA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55A72257-76CB-4CA1-9C43-A963CB50D633}"/>
              </a:ext>
            </a:extLst>
          </p:cNvPr>
          <p:cNvGrpSpPr/>
          <p:nvPr/>
        </p:nvGrpSpPr>
        <p:grpSpPr>
          <a:xfrm>
            <a:off x="5877361" y="2427157"/>
            <a:ext cx="1877060" cy="830176"/>
            <a:chOff x="5358284" y="1874559"/>
            <a:chExt cx="1877060" cy="830176"/>
          </a:xfrm>
        </p:grpSpPr>
        <p:sp>
          <p:nvSpPr>
            <p:cNvPr id="80" name="object 24">
              <a:extLst>
                <a:ext uri="{FF2B5EF4-FFF2-40B4-BE49-F238E27FC236}">
                  <a16:creationId xmlns:a16="http://schemas.microsoft.com/office/drawing/2014/main" id="{4A4BEE62-11A3-4EFD-BD9C-2C470D706FBB}"/>
                </a:ext>
              </a:extLst>
            </p:cNvPr>
            <p:cNvSpPr txBox="1"/>
            <p:nvPr/>
          </p:nvSpPr>
          <p:spPr>
            <a:xfrm>
              <a:off x="5358284" y="2191655"/>
              <a:ext cx="1877060" cy="5130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2595"/>
                </a:lnSpc>
                <a:spcBef>
                  <a:spcPts val="125"/>
                </a:spcBef>
              </a:pPr>
              <a:r>
                <a:rPr lang="es-ES" sz="2250" spc="15" dirty="0">
                  <a:solidFill>
                    <a:srgbClr val="FFFFFF"/>
                  </a:solidFill>
                  <a:latin typeface="Exo2-Light"/>
                  <a:cs typeface="Exo2-Light"/>
                </a:rPr>
                <a:t>1.380</a:t>
              </a:r>
              <a:endParaRPr sz="2250" dirty="0">
                <a:latin typeface="Exo2-Light"/>
                <a:cs typeface="Exo2-Light"/>
              </a:endParaRPr>
            </a:p>
            <a:p>
              <a:pPr marL="12700">
                <a:lnSpc>
                  <a:spcPts val="1215"/>
                </a:lnSpc>
              </a:pPr>
              <a:r>
                <a:rPr sz="1100" dirty="0">
                  <a:solidFill>
                    <a:srgbClr val="FFFFFF"/>
                  </a:solidFill>
                  <a:latin typeface="Exo2-Light"/>
                  <a:cs typeface="Exo2-Light"/>
                </a:rPr>
                <a:t>usuarios hablando del</a:t>
              </a:r>
              <a:r>
                <a:rPr sz="1100" spc="-105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z="1100" spc="-5" dirty="0">
                  <a:solidFill>
                    <a:srgbClr val="FFFFFF"/>
                  </a:solidFill>
                  <a:latin typeface="Exo2-Light"/>
                  <a:cs typeface="Exo2-Light"/>
                </a:rPr>
                <a:t>evento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81" name="object 50">
              <a:extLst>
                <a:ext uri="{FF2B5EF4-FFF2-40B4-BE49-F238E27FC236}">
                  <a16:creationId xmlns:a16="http://schemas.microsoft.com/office/drawing/2014/main" id="{D3FE73DC-132E-41B3-B4F4-1810A0E6F8AF}"/>
                </a:ext>
              </a:extLst>
            </p:cNvPr>
            <p:cNvSpPr/>
            <p:nvPr/>
          </p:nvSpPr>
          <p:spPr>
            <a:xfrm>
              <a:off x="5395062" y="1874559"/>
              <a:ext cx="340360" cy="300990"/>
            </a:xfrm>
            <a:custGeom>
              <a:avLst/>
              <a:gdLst/>
              <a:ahLst/>
              <a:cxnLst/>
              <a:rect l="l" t="t" r="r" b="b"/>
              <a:pathLst>
                <a:path w="340360" h="300989">
                  <a:moveTo>
                    <a:pt x="298627" y="0"/>
                  </a:moveTo>
                  <a:lnTo>
                    <a:pt x="41224" y="0"/>
                  </a:lnTo>
                  <a:lnTo>
                    <a:pt x="25254" y="3201"/>
                  </a:lnTo>
                  <a:lnTo>
                    <a:pt x="12206" y="11626"/>
                  </a:lnTo>
                  <a:lnTo>
                    <a:pt x="3360" y="24053"/>
                  </a:lnTo>
                  <a:lnTo>
                    <a:pt x="0" y="39255"/>
                  </a:lnTo>
                  <a:lnTo>
                    <a:pt x="0" y="194513"/>
                  </a:lnTo>
                  <a:lnTo>
                    <a:pt x="3360" y="209723"/>
                  </a:lnTo>
                  <a:lnTo>
                    <a:pt x="12206" y="222151"/>
                  </a:lnTo>
                  <a:lnTo>
                    <a:pt x="25254" y="230574"/>
                  </a:lnTo>
                  <a:lnTo>
                    <a:pt x="41224" y="233768"/>
                  </a:lnTo>
                  <a:lnTo>
                    <a:pt x="111302" y="233768"/>
                  </a:lnTo>
                  <a:lnTo>
                    <a:pt x="163487" y="299745"/>
                  </a:lnTo>
                  <a:lnTo>
                    <a:pt x="172097" y="300913"/>
                  </a:lnTo>
                  <a:lnTo>
                    <a:pt x="179209" y="295833"/>
                  </a:lnTo>
                  <a:lnTo>
                    <a:pt x="180136" y="294957"/>
                  </a:lnTo>
                  <a:lnTo>
                    <a:pt x="183213" y="291045"/>
                  </a:lnTo>
                  <a:lnTo>
                    <a:pt x="169202" y="291045"/>
                  </a:lnTo>
                  <a:lnTo>
                    <a:pt x="166827" y="289344"/>
                  </a:lnTo>
                  <a:lnTo>
                    <a:pt x="166522" y="289052"/>
                  </a:lnTo>
                  <a:lnTo>
                    <a:pt x="117259" y="226796"/>
                  </a:lnTo>
                  <a:lnTo>
                    <a:pt x="116446" y="225628"/>
                  </a:lnTo>
                  <a:lnTo>
                    <a:pt x="115210" y="225044"/>
                  </a:lnTo>
                  <a:lnTo>
                    <a:pt x="41224" y="225044"/>
                  </a:lnTo>
                  <a:lnTo>
                    <a:pt x="28823" y="222534"/>
                  </a:lnTo>
                  <a:lnTo>
                    <a:pt x="18684" y="215979"/>
                  </a:lnTo>
                  <a:lnTo>
                    <a:pt x="11799" y="206323"/>
                  </a:lnTo>
                  <a:lnTo>
                    <a:pt x="9156" y="194513"/>
                  </a:lnTo>
                  <a:lnTo>
                    <a:pt x="9156" y="39255"/>
                  </a:lnTo>
                  <a:lnTo>
                    <a:pt x="11799" y="27445"/>
                  </a:lnTo>
                  <a:lnTo>
                    <a:pt x="18684" y="17789"/>
                  </a:lnTo>
                  <a:lnTo>
                    <a:pt x="28823" y="11234"/>
                  </a:lnTo>
                  <a:lnTo>
                    <a:pt x="41224" y="8724"/>
                  </a:lnTo>
                  <a:lnTo>
                    <a:pt x="323146" y="8724"/>
                  </a:lnTo>
                  <a:lnTo>
                    <a:pt x="314591" y="3201"/>
                  </a:lnTo>
                  <a:lnTo>
                    <a:pt x="298627" y="0"/>
                  </a:lnTo>
                  <a:close/>
                </a:path>
                <a:path w="340360" h="300989">
                  <a:moveTo>
                    <a:pt x="224802" y="224967"/>
                  </a:moveTo>
                  <a:lnTo>
                    <a:pt x="223405" y="225628"/>
                  </a:lnTo>
                  <a:lnTo>
                    <a:pt x="222592" y="226796"/>
                  </a:lnTo>
                  <a:lnTo>
                    <a:pt x="172072" y="290652"/>
                  </a:lnTo>
                  <a:lnTo>
                    <a:pt x="169202" y="291045"/>
                  </a:lnTo>
                  <a:lnTo>
                    <a:pt x="183213" y="291045"/>
                  </a:lnTo>
                  <a:lnTo>
                    <a:pt x="228549" y="233768"/>
                  </a:lnTo>
                  <a:lnTo>
                    <a:pt x="298627" y="233768"/>
                  </a:lnTo>
                  <a:lnTo>
                    <a:pt x="314591" y="230574"/>
                  </a:lnTo>
                  <a:lnTo>
                    <a:pt x="323160" y="225044"/>
                  </a:lnTo>
                  <a:lnTo>
                    <a:pt x="226263" y="225044"/>
                  </a:lnTo>
                  <a:lnTo>
                    <a:pt x="224802" y="224967"/>
                  </a:lnTo>
                  <a:close/>
                </a:path>
                <a:path w="340360" h="300989">
                  <a:moveTo>
                    <a:pt x="115049" y="224967"/>
                  </a:moveTo>
                  <a:lnTo>
                    <a:pt x="113588" y="225044"/>
                  </a:lnTo>
                  <a:lnTo>
                    <a:pt x="115210" y="225044"/>
                  </a:lnTo>
                  <a:lnTo>
                    <a:pt x="115049" y="224967"/>
                  </a:lnTo>
                  <a:close/>
                </a:path>
                <a:path w="340360" h="300989">
                  <a:moveTo>
                    <a:pt x="323146" y="8724"/>
                  </a:moveTo>
                  <a:lnTo>
                    <a:pt x="298627" y="8724"/>
                  </a:lnTo>
                  <a:lnTo>
                    <a:pt x="311028" y="11234"/>
                  </a:lnTo>
                  <a:lnTo>
                    <a:pt x="321167" y="17789"/>
                  </a:lnTo>
                  <a:lnTo>
                    <a:pt x="328052" y="27445"/>
                  </a:lnTo>
                  <a:lnTo>
                    <a:pt x="330695" y="39255"/>
                  </a:lnTo>
                  <a:lnTo>
                    <a:pt x="330695" y="194513"/>
                  </a:lnTo>
                  <a:lnTo>
                    <a:pt x="328052" y="206323"/>
                  </a:lnTo>
                  <a:lnTo>
                    <a:pt x="321167" y="215979"/>
                  </a:lnTo>
                  <a:lnTo>
                    <a:pt x="311028" y="222534"/>
                  </a:lnTo>
                  <a:lnTo>
                    <a:pt x="298627" y="225044"/>
                  </a:lnTo>
                  <a:lnTo>
                    <a:pt x="323160" y="225044"/>
                  </a:lnTo>
                  <a:lnTo>
                    <a:pt x="327640" y="222151"/>
                  </a:lnTo>
                  <a:lnTo>
                    <a:pt x="336489" y="209723"/>
                  </a:lnTo>
                  <a:lnTo>
                    <a:pt x="339852" y="194513"/>
                  </a:lnTo>
                  <a:lnTo>
                    <a:pt x="339852" y="39255"/>
                  </a:lnTo>
                  <a:lnTo>
                    <a:pt x="336489" y="24053"/>
                  </a:lnTo>
                  <a:lnTo>
                    <a:pt x="327640" y="11626"/>
                  </a:lnTo>
                  <a:lnTo>
                    <a:pt x="323146" y="8724"/>
                  </a:lnTo>
                  <a:close/>
                </a:path>
              </a:pathLst>
            </a:custGeom>
            <a:solidFill>
              <a:srgbClr val="00AA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51">
              <a:extLst>
                <a:ext uri="{FF2B5EF4-FFF2-40B4-BE49-F238E27FC236}">
                  <a16:creationId xmlns:a16="http://schemas.microsoft.com/office/drawing/2014/main" id="{9D16F12D-5B1E-4CA2-ADA7-46794102471D}"/>
                </a:ext>
              </a:extLst>
            </p:cNvPr>
            <p:cNvSpPr/>
            <p:nvPr/>
          </p:nvSpPr>
          <p:spPr>
            <a:xfrm>
              <a:off x="5514149" y="1939981"/>
              <a:ext cx="147955" cy="0"/>
            </a:xfrm>
            <a:custGeom>
              <a:avLst/>
              <a:gdLst/>
              <a:ahLst/>
              <a:cxnLst/>
              <a:rect l="l" t="t" r="r" b="b"/>
              <a:pathLst>
                <a:path w="147954">
                  <a:moveTo>
                    <a:pt x="0" y="0"/>
                  </a:moveTo>
                  <a:lnTo>
                    <a:pt x="147485" y="0"/>
                  </a:lnTo>
                </a:path>
              </a:pathLst>
            </a:custGeom>
            <a:ln w="8724">
              <a:solidFill>
                <a:srgbClr val="00AA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52">
              <a:extLst>
                <a:ext uri="{FF2B5EF4-FFF2-40B4-BE49-F238E27FC236}">
                  <a16:creationId xmlns:a16="http://schemas.microsoft.com/office/drawing/2014/main" id="{4FEF588E-D3A9-4914-8C94-93A2D1365974}"/>
                </a:ext>
              </a:extLst>
            </p:cNvPr>
            <p:cNvSpPr/>
            <p:nvPr/>
          </p:nvSpPr>
          <p:spPr>
            <a:xfrm>
              <a:off x="5468340" y="1992319"/>
              <a:ext cx="193675" cy="0"/>
            </a:xfrm>
            <a:custGeom>
              <a:avLst/>
              <a:gdLst/>
              <a:ahLst/>
              <a:cxnLst/>
              <a:rect l="l" t="t" r="r" b="b"/>
              <a:pathLst>
                <a:path w="193675">
                  <a:moveTo>
                    <a:pt x="0" y="0"/>
                  </a:moveTo>
                  <a:lnTo>
                    <a:pt x="193293" y="0"/>
                  </a:lnTo>
                </a:path>
              </a:pathLst>
            </a:custGeom>
            <a:ln w="8724">
              <a:solidFill>
                <a:srgbClr val="00AA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53">
              <a:extLst>
                <a:ext uri="{FF2B5EF4-FFF2-40B4-BE49-F238E27FC236}">
                  <a16:creationId xmlns:a16="http://schemas.microsoft.com/office/drawing/2014/main" id="{D32AEC54-BA13-4FEE-A64B-F4F762D8606C}"/>
                </a:ext>
              </a:extLst>
            </p:cNvPr>
            <p:cNvSpPr/>
            <p:nvPr/>
          </p:nvSpPr>
          <p:spPr>
            <a:xfrm>
              <a:off x="5468346" y="2044655"/>
              <a:ext cx="147955" cy="0"/>
            </a:xfrm>
            <a:custGeom>
              <a:avLst/>
              <a:gdLst/>
              <a:ahLst/>
              <a:cxnLst/>
              <a:rect l="l" t="t" r="r" b="b"/>
              <a:pathLst>
                <a:path w="147954">
                  <a:moveTo>
                    <a:pt x="0" y="0"/>
                  </a:moveTo>
                  <a:lnTo>
                    <a:pt x="147485" y="0"/>
                  </a:lnTo>
                </a:path>
              </a:pathLst>
            </a:custGeom>
            <a:ln w="8724">
              <a:solidFill>
                <a:srgbClr val="00AA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4458682A-41C8-4030-87D6-8FD9FAE7814F}"/>
              </a:ext>
            </a:extLst>
          </p:cNvPr>
          <p:cNvGrpSpPr/>
          <p:nvPr/>
        </p:nvGrpSpPr>
        <p:grpSpPr>
          <a:xfrm>
            <a:off x="5877361" y="3595445"/>
            <a:ext cx="1456055" cy="783937"/>
            <a:chOff x="5358284" y="3042847"/>
            <a:chExt cx="1456055" cy="783937"/>
          </a:xfrm>
        </p:grpSpPr>
        <p:sp>
          <p:nvSpPr>
            <p:cNvPr id="86" name="object 25">
              <a:extLst>
                <a:ext uri="{FF2B5EF4-FFF2-40B4-BE49-F238E27FC236}">
                  <a16:creationId xmlns:a16="http://schemas.microsoft.com/office/drawing/2014/main" id="{190DA707-DD5D-407D-ABEC-3EA45C707D0D}"/>
                </a:ext>
              </a:extLst>
            </p:cNvPr>
            <p:cNvSpPr txBox="1"/>
            <p:nvPr/>
          </p:nvSpPr>
          <p:spPr>
            <a:xfrm>
              <a:off x="5358284" y="3313704"/>
              <a:ext cx="1456055" cy="5130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2595"/>
                </a:lnSpc>
                <a:spcBef>
                  <a:spcPts val="125"/>
                </a:spcBef>
              </a:pPr>
              <a:r>
                <a:rPr lang="es-ES" sz="2250" spc="-15" dirty="0">
                  <a:solidFill>
                    <a:srgbClr val="FFFFFF"/>
                  </a:solidFill>
                  <a:latin typeface="Exo2-Light"/>
                  <a:cs typeface="Exo2-Light"/>
                </a:rPr>
                <a:t>600</a:t>
              </a:r>
              <a:endParaRPr sz="2250" dirty="0">
                <a:latin typeface="Exo2-Light"/>
                <a:cs typeface="Exo2-Light"/>
              </a:endParaRPr>
            </a:p>
            <a:p>
              <a:pPr marL="12700">
                <a:lnSpc>
                  <a:spcPts val="1215"/>
                </a:lnSpc>
              </a:pPr>
              <a:r>
                <a:rPr sz="1100" spc="-5" dirty="0">
                  <a:solidFill>
                    <a:srgbClr val="FFFFFF"/>
                  </a:solidFill>
                  <a:latin typeface="Exo2-Light"/>
                  <a:cs typeface="Exo2-Light"/>
                </a:rPr>
                <a:t>imágenes</a:t>
              </a:r>
              <a:r>
                <a:rPr sz="1100" spc="-20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z="1100" spc="-5" dirty="0">
                  <a:solidFill>
                    <a:srgbClr val="FFFFFF"/>
                  </a:solidFill>
                  <a:latin typeface="Exo2-Light"/>
                  <a:cs typeface="Exo2-Light"/>
                </a:rPr>
                <a:t>compartidas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87" name="object 54">
              <a:extLst>
                <a:ext uri="{FF2B5EF4-FFF2-40B4-BE49-F238E27FC236}">
                  <a16:creationId xmlns:a16="http://schemas.microsoft.com/office/drawing/2014/main" id="{001DB239-349A-45CB-8261-5AEBA3CEA786}"/>
                </a:ext>
              </a:extLst>
            </p:cNvPr>
            <p:cNvSpPr/>
            <p:nvPr/>
          </p:nvSpPr>
          <p:spPr>
            <a:xfrm>
              <a:off x="5395064" y="3042847"/>
              <a:ext cx="355600" cy="281940"/>
            </a:xfrm>
            <a:custGeom>
              <a:avLst/>
              <a:gdLst/>
              <a:ahLst/>
              <a:cxnLst/>
              <a:rect l="l" t="t" r="r" b="b"/>
              <a:pathLst>
                <a:path w="355600" h="281939">
                  <a:moveTo>
                    <a:pt x="321792" y="0"/>
                  </a:moveTo>
                  <a:lnTo>
                    <a:pt x="33299" y="0"/>
                  </a:lnTo>
                  <a:lnTo>
                    <a:pt x="20348" y="2680"/>
                  </a:lnTo>
                  <a:lnTo>
                    <a:pt x="9763" y="9988"/>
                  </a:lnTo>
                  <a:lnTo>
                    <a:pt x="2620" y="20820"/>
                  </a:lnTo>
                  <a:lnTo>
                    <a:pt x="45" y="33845"/>
                  </a:lnTo>
                  <a:lnTo>
                    <a:pt x="0" y="247319"/>
                  </a:lnTo>
                  <a:lnTo>
                    <a:pt x="2620" y="260568"/>
                  </a:lnTo>
                  <a:lnTo>
                    <a:pt x="9763" y="271400"/>
                  </a:lnTo>
                  <a:lnTo>
                    <a:pt x="20348" y="278711"/>
                  </a:lnTo>
                  <a:lnTo>
                    <a:pt x="33299" y="281393"/>
                  </a:lnTo>
                  <a:lnTo>
                    <a:pt x="321792" y="281393"/>
                  </a:lnTo>
                  <a:lnTo>
                    <a:pt x="334735" y="278711"/>
                  </a:lnTo>
                  <a:lnTo>
                    <a:pt x="342709" y="273202"/>
                  </a:lnTo>
                  <a:lnTo>
                    <a:pt x="32931" y="273202"/>
                  </a:lnTo>
                  <a:lnTo>
                    <a:pt x="22850" y="271157"/>
                  </a:lnTo>
                  <a:lnTo>
                    <a:pt x="14701" y="265547"/>
                  </a:lnTo>
                  <a:lnTo>
                    <a:pt x="9251" y="257161"/>
                  </a:lnTo>
                  <a:lnTo>
                    <a:pt x="7366" y="247319"/>
                  </a:lnTo>
                  <a:lnTo>
                    <a:pt x="7264" y="185331"/>
                  </a:lnTo>
                  <a:lnTo>
                    <a:pt x="20402" y="176288"/>
                  </a:lnTo>
                  <a:lnTo>
                    <a:pt x="7264" y="176288"/>
                  </a:lnTo>
                  <a:lnTo>
                    <a:pt x="7264" y="33845"/>
                  </a:lnTo>
                  <a:lnTo>
                    <a:pt x="9251" y="23470"/>
                  </a:lnTo>
                  <a:lnTo>
                    <a:pt x="14701" y="15084"/>
                  </a:lnTo>
                  <a:lnTo>
                    <a:pt x="22850" y="9474"/>
                  </a:lnTo>
                  <a:lnTo>
                    <a:pt x="32931" y="7429"/>
                  </a:lnTo>
                  <a:lnTo>
                    <a:pt x="341612" y="7429"/>
                  </a:lnTo>
                  <a:lnTo>
                    <a:pt x="334735" y="2680"/>
                  </a:lnTo>
                  <a:lnTo>
                    <a:pt x="321792" y="0"/>
                  </a:lnTo>
                  <a:close/>
                </a:path>
                <a:path w="355600" h="281939">
                  <a:moveTo>
                    <a:pt x="292759" y="152323"/>
                  </a:moveTo>
                  <a:lnTo>
                    <a:pt x="278765" y="152323"/>
                  </a:lnTo>
                  <a:lnTo>
                    <a:pt x="347078" y="194729"/>
                  </a:lnTo>
                  <a:lnTo>
                    <a:pt x="346976" y="247319"/>
                  </a:lnTo>
                  <a:lnTo>
                    <a:pt x="345093" y="257161"/>
                  </a:lnTo>
                  <a:lnTo>
                    <a:pt x="339645" y="265547"/>
                  </a:lnTo>
                  <a:lnTo>
                    <a:pt x="331497" y="271157"/>
                  </a:lnTo>
                  <a:lnTo>
                    <a:pt x="321411" y="273202"/>
                  </a:lnTo>
                  <a:lnTo>
                    <a:pt x="342709" y="273202"/>
                  </a:lnTo>
                  <a:lnTo>
                    <a:pt x="345317" y="271400"/>
                  </a:lnTo>
                  <a:lnTo>
                    <a:pt x="352458" y="260568"/>
                  </a:lnTo>
                  <a:lnTo>
                    <a:pt x="355079" y="247319"/>
                  </a:lnTo>
                  <a:lnTo>
                    <a:pt x="355079" y="186067"/>
                  </a:lnTo>
                  <a:lnTo>
                    <a:pt x="347002" y="186067"/>
                  </a:lnTo>
                  <a:lnTo>
                    <a:pt x="292759" y="152323"/>
                  </a:lnTo>
                  <a:close/>
                </a:path>
                <a:path w="355600" h="281939">
                  <a:moveTo>
                    <a:pt x="117208" y="116547"/>
                  </a:moveTo>
                  <a:lnTo>
                    <a:pt x="107200" y="116547"/>
                  </a:lnTo>
                  <a:lnTo>
                    <a:pt x="198831" y="212788"/>
                  </a:lnTo>
                  <a:lnTo>
                    <a:pt x="199580" y="213550"/>
                  </a:lnTo>
                  <a:lnTo>
                    <a:pt x="200431" y="213931"/>
                  </a:lnTo>
                  <a:lnTo>
                    <a:pt x="202272" y="213931"/>
                  </a:lnTo>
                  <a:lnTo>
                    <a:pt x="202984" y="213690"/>
                  </a:lnTo>
                  <a:lnTo>
                    <a:pt x="203619" y="213156"/>
                  </a:lnTo>
                  <a:lnTo>
                    <a:pt x="213533" y="205130"/>
                  </a:lnTo>
                  <a:lnTo>
                    <a:pt x="201523" y="205130"/>
                  </a:lnTo>
                  <a:lnTo>
                    <a:pt x="117208" y="116547"/>
                  </a:lnTo>
                  <a:close/>
                </a:path>
                <a:path w="355600" h="281939">
                  <a:moveTo>
                    <a:pt x="279095" y="144043"/>
                  </a:moveTo>
                  <a:lnTo>
                    <a:pt x="277647" y="144043"/>
                  </a:lnTo>
                  <a:lnTo>
                    <a:pt x="276898" y="144310"/>
                  </a:lnTo>
                  <a:lnTo>
                    <a:pt x="201523" y="205130"/>
                  </a:lnTo>
                  <a:lnTo>
                    <a:pt x="213533" y="205130"/>
                  </a:lnTo>
                  <a:lnTo>
                    <a:pt x="278765" y="152323"/>
                  </a:lnTo>
                  <a:lnTo>
                    <a:pt x="292759" y="152323"/>
                  </a:lnTo>
                  <a:lnTo>
                    <a:pt x="279755" y="144233"/>
                  </a:lnTo>
                  <a:lnTo>
                    <a:pt x="279095" y="144043"/>
                  </a:lnTo>
                  <a:close/>
                </a:path>
                <a:path w="355600" h="281939">
                  <a:moveTo>
                    <a:pt x="341612" y="7429"/>
                  </a:moveTo>
                  <a:lnTo>
                    <a:pt x="321348" y="7429"/>
                  </a:lnTo>
                  <a:lnTo>
                    <a:pt x="331426" y="9474"/>
                  </a:lnTo>
                  <a:lnTo>
                    <a:pt x="339571" y="15084"/>
                  </a:lnTo>
                  <a:lnTo>
                    <a:pt x="345017" y="23470"/>
                  </a:lnTo>
                  <a:lnTo>
                    <a:pt x="347002" y="33845"/>
                  </a:lnTo>
                  <a:lnTo>
                    <a:pt x="347002" y="186067"/>
                  </a:lnTo>
                  <a:lnTo>
                    <a:pt x="355079" y="186067"/>
                  </a:lnTo>
                  <a:lnTo>
                    <a:pt x="355034" y="33845"/>
                  </a:lnTo>
                  <a:lnTo>
                    <a:pt x="352458" y="20820"/>
                  </a:lnTo>
                  <a:lnTo>
                    <a:pt x="345317" y="9988"/>
                  </a:lnTo>
                  <a:lnTo>
                    <a:pt x="341612" y="7429"/>
                  </a:lnTo>
                  <a:close/>
                </a:path>
                <a:path w="355600" h="281939">
                  <a:moveTo>
                    <a:pt x="108534" y="107975"/>
                  </a:moveTo>
                  <a:lnTo>
                    <a:pt x="106934" y="107975"/>
                  </a:lnTo>
                  <a:lnTo>
                    <a:pt x="106260" y="108191"/>
                  </a:lnTo>
                  <a:lnTo>
                    <a:pt x="7264" y="176288"/>
                  </a:lnTo>
                  <a:lnTo>
                    <a:pt x="20402" y="176288"/>
                  </a:lnTo>
                  <a:lnTo>
                    <a:pt x="107200" y="116547"/>
                  </a:lnTo>
                  <a:lnTo>
                    <a:pt x="117208" y="116547"/>
                  </a:lnTo>
                  <a:lnTo>
                    <a:pt x="109423" y="108369"/>
                  </a:lnTo>
                  <a:lnTo>
                    <a:pt x="108534" y="107975"/>
                  </a:lnTo>
                  <a:close/>
                </a:path>
              </a:pathLst>
            </a:custGeom>
            <a:solidFill>
              <a:srgbClr val="00AA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17">
            <a:extLst>
              <a:ext uri="{FF2B5EF4-FFF2-40B4-BE49-F238E27FC236}">
                <a16:creationId xmlns:a16="http://schemas.microsoft.com/office/drawing/2014/main" id="{2D0CE580-A44E-47A2-A963-8A0BC052C78A}"/>
              </a:ext>
            </a:extLst>
          </p:cNvPr>
          <p:cNvSpPr txBox="1"/>
          <p:nvPr/>
        </p:nvSpPr>
        <p:spPr>
          <a:xfrm>
            <a:off x="1707507" y="1742823"/>
            <a:ext cx="95567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37121"/>
                </a:solidFill>
                <a:latin typeface="Exo2-Light"/>
                <a:cs typeface="Exo2-Light"/>
              </a:rPr>
              <a:t>Summit</a:t>
            </a:r>
            <a:endParaRPr sz="2100" dirty="0">
              <a:latin typeface="Exo2-Light"/>
              <a:cs typeface="Exo2-Light"/>
            </a:endParaRPr>
          </a:p>
        </p:txBody>
      </p:sp>
      <p:grpSp>
        <p:nvGrpSpPr>
          <p:cNvPr id="90" name="Grupo 89">
            <a:extLst>
              <a:ext uri="{FF2B5EF4-FFF2-40B4-BE49-F238E27FC236}">
                <a16:creationId xmlns:a16="http://schemas.microsoft.com/office/drawing/2014/main" id="{34DC744F-F906-44DC-B810-48327CB04A6D}"/>
              </a:ext>
            </a:extLst>
          </p:cNvPr>
          <p:cNvGrpSpPr/>
          <p:nvPr/>
        </p:nvGrpSpPr>
        <p:grpSpPr>
          <a:xfrm>
            <a:off x="1707406" y="2437451"/>
            <a:ext cx="805349" cy="838012"/>
            <a:chOff x="1470904" y="1851036"/>
            <a:chExt cx="805349" cy="838012"/>
          </a:xfrm>
        </p:grpSpPr>
        <p:sp>
          <p:nvSpPr>
            <p:cNvPr id="91" name="object 27">
              <a:extLst>
                <a:ext uri="{FF2B5EF4-FFF2-40B4-BE49-F238E27FC236}">
                  <a16:creationId xmlns:a16="http://schemas.microsoft.com/office/drawing/2014/main" id="{BFF9D985-7819-46E0-A9D4-6ECD9445DB74}"/>
                </a:ext>
              </a:extLst>
            </p:cNvPr>
            <p:cNvSpPr txBox="1"/>
            <p:nvPr/>
          </p:nvSpPr>
          <p:spPr>
            <a:xfrm>
              <a:off x="1470904" y="2187016"/>
              <a:ext cx="805349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s-ES" sz="2400" dirty="0">
                  <a:solidFill>
                    <a:srgbClr val="FFFFFF"/>
                  </a:solidFill>
                  <a:latin typeface="Exo2-Light"/>
                  <a:cs typeface="Exo2-Light"/>
                </a:rPr>
                <a:t>+900</a:t>
              </a:r>
              <a:endParaRPr sz="2400" dirty="0">
                <a:latin typeface="Exo2-Light"/>
                <a:cs typeface="Exo2-Light"/>
              </a:endParaRPr>
            </a:p>
          </p:txBody>
        </p:sp>
        <p:sp>
          <p:nvSpPr>
            <p:cNvPr id="92" name="object 28">
              <a:extLst>
                <a:ext uri="{FF2B5EF4-FFF2-40B4-BE49-F238E27FC236}">
                  <a16:creationId xmlns:a16="http://schemas.microsoft.com/office/drawing/2014/main" id="{65293A1D-0DC7-44CA-8689-BC9441F4E4B6}"/>
                </a:ext>
              </a:extLst>
            </p:cNvPr>
            <p:cNvSpPr txBox="1"/>
            <p:nvPr/>
          </p:nvSpPr>
          <p:spPr>
            <a:xfrm>
              <a:off x="1470905" y="2496008"/>
              <a:ext cx="679450" cy="1930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100" dirty="0">
                  <a:solidFill>
                    <a:srgbClr val="FFFFFF"/>
                  </a:solidFill>
                  <a:latin typeface="Exo2-Light"/>
                  <a:cs typeface="Exo2-Light"/>
                </a:rPr>
                <a:t>asistentes</a:t>
              </a:r>
              <a:endParaRPr sz="1100">
                <a:latin typeface="Exo2-Light"/>
                <a:cs typeface="Exo2-Light"/>
              </a:endParaRPr>
            </a:p>
          </p:txBody>
        </p:sp>
        <p:sp>
          <p:nvSpPr>
            <p:cNvPr id="93" name="object 29">
              <a:extLst>
                <a:ext uri="{FF2B5EF4-FFF2-40B4-BE49-F238E27FC236}">
                  <a16:creationId xmlns:a16="http://schemas.microsoft.com/office/drawing/2014/main" id="{DE30CA8E-24B8-4FC3-827E-784DC125393A}"/>
                </a:ext>
              </a:extLst>
            </p:cNvPr>
            <p:cNvSpPr/>
            <p:nvPr/>
          </p:nvSpPr>
          <p:spPr>
            <a:xfrm>
              <a:off x="1629609" y="2047755"/>
              <a:ext cx="122339" cy="14952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30">
              <a:extLst>
                <a:ext uri="{FF2B5EF4-FFF2-40B4-BE49-F238E27FC236}">
                  <a16:creationId xmlns:a16="http://schemas.microsoft.com/office/drawing/2014/main" id="{25D36E39-D914-4539-8AEB-B00156D19044}"/>
                </a:ext>
              </a:extLst>
            </p:cNvPr>
            <p:cNvSpPr/>
            <p:nvPr/>
          </p:nvSpPr>
          <p:spPr>
            <a:xfrm>
              <a:off x="1483611" y="2047753"/>
              <a:ext cx="122326" cy="14953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31">
              <a:extLst>
                <a:ext uri="{FF2B5EF4-FFF2-40B4-BE49-F238E27FC236}">
                  <a16:creationId xmlns:a16="http://schemas.microsoft.com/office/drawing/2014/main" id="{80032938-73CD-4E14-83D6-CF8D0B98B3FE}"/>
                </a:ext>
              </a:extLst>
            </p:cNvPr>
            <p:cNvSpPr/>
            <p:nvPr/>
          </p:nvSpPr>
          <p:spPr>
            <a:xfrm>
              <a:off x="1629609" y="1851036"/>
              <a:ext cx="122339" cy="14953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32">
              <a:extLst>
                <a:ext uri="{FF2B5EF4-FFF2-40B4-BE49-F238E27FC236}">
                  <a16:creationId xmlns:a16="http://schemas.microsoft.com/office/drawing/2014/main" id="{72E9F92F-2BBD-45CE-8B5B-38867AAC89D1}"/>
                </a:ext>
              </a:extLst>
            </p:cNvPr>
            <p:cNvSpPr/>
            <p:nvPr/>
          </p:nvSpPr>
          <p:spPr>
            <a:xfrm>
              <a:off x="1483611" y="1851044"/>
              <a:ext cx="122326" cy="14953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7" name="Grupo 96">
            <a:extLst>
              <a:ext uri="{FF2B5EF4-FFF2-40B4-BE49-F238E27FC236}">
                <a16:creationId xmlns:a16="http://schemas.microsoft.com/office/drawing/2014/main" id="{3CDBF762-D9DD-444F-933E-AFE2AFDB4F2D}"/>
              </a:ext>
            </a:extLst>
          </p:cNvPr>
          <p:cNvGrpSpPr/>
          <p:nvPr/>
        </p:nvGrpSpPr>
        <p:grpSpPr>
          <a:xfrm>
            <a:off x="1707407" y="3564410"/>
            <a:ext cx="617220" cy="839457"/>
            <a:chOff x="1470905" y="2977995"/>
            <a:chExt cx="617220" cy="839457"/>
          </a:xfrm>
        </p:grpSpPr>
        <p:sp>
          <p:nvSpPr>
            <p:cNvPr id="98" name="object 34">
              <a:extLst>
                <a:ext uri="{FF2B5EF4-FFF2-40B4-BE49-F238E27FC236}">
                  <a16:creationId xmlns:a16="http://schemas.microsoft.com/office/drawing/2014/main" id="{F3E4FD02-9AF1-4874-A651-98E120DA1416}"/>
                </a:ext>
              </a:extLst>
            </p:cNvPr>
            <p:cNvSpPr txBox="1"/>
            <p:nvPr/>
          </p:nvSpPr>
          <p:spPr>
            <a:xfrm>
              <a:off x="1470905" y="3624412"/>
              <a:ext cx="617220" cy="1930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100" dirty="0">
                  <a:solidFill>
                    <a:srgbClr val="FFFFFF"/>
                  </a:solidFill>
                  <a:latin typeface="Exo2-Light"/>
                  <a:cs typeface="Exo2-Light"/>
                </a:rPr>
                <a:t>ponentes</a:t>
              </a:r>
              <a:endParaRPr sz="1100">
                <a:latin typeface="Exo2-Light"/>
                <a:cs typeface="Exo2-Light"/>
              </a:endParaRPr>
            </a:p>
          </p:txBody>
        </p:sp>
        <p:sp>
          <p:nvSpPr>
            <p:cNvPr id="99" name="object 35">
              <a:extLst>
                <a:ext uri="{FF2B5EF4-FFF2-40B4-BE49-F238E27FC236}">
                  <a16:creationId xmlns:a16="http://schemas.microsoft.com/office/drawing/2014/main" id="{C9144DCD-5A8C-4178-92BB-730907340321}"/>
                </a:ext>
              </a:extLst>
            </p:cNvPr>
            <p:cNvSpPr txBox="1"/>
            <p:nvPr/>
          </p:nvSpPr>
          <p:spPr>
            <a:xfrm>
              <a:off x="1470905" y="3309063"/>
              <a:ext cx="381000" cy="39116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s-ES" sz="2400" dirty="0">
                  <a:solidFill>
                    <a:srgbClr val="FFFFFF"/>
                  </a:solidFill>
                  <a:latin typeface="Exo2-Light"/>
                  <a:cs typeface="Exo2-Light"/>
                </a:rPr>
                <a:t>80</a:t>
              </a:r>
              <a:endParaRPr sz="2400" dirty="0">
                <a:latin typeface="Exo2-Light"/>
                <a:cs typeface="Exo2-Light"/>
              </a:endParaRPr>
            </a:p>
          </p:txBody>
        </p:sp>
        <p:sp>
          <p:nvSpPr>
            <p:cNvPr id="100" name="object 36">
              <a:extLst>
                <a:ext uri="{FF2B5EF4-FFF2-40B4-BE49-F238E27FC236}">
                  <a16:creationId xmlns:a16="http://schemas.microsoft.com/office/drawing/2014/main" id="{DCEBFD9D-9612-4B34-83C0-C8972A7B2D43}"/>
                </a:ext>
              </a:extLst>
            </p:cNvPr>
            <p:cNvSpPr/>
            <p:nvPr/>
          </p:nvSpPr>
          <p:spPr>
            <a:xfrm>
              <a:off x="1483607" y="2977995"/>
              <a:ext cx="196215" cy="346710"/>
            </a:xfrm>
            <a:custGeom>
              <a:avLst/>
              <a:gdLst/>
              <a:ahLst/>
              <a:cxnLst/>
              <a:rect l="l" t="t" r="r" b="b"/>
              <a:pathLst>
                <a:path w="196214" h="346710">
                  <a:moveTo>
                    <a:pt x="152184" y="335749"/>
                  </a:moveTo>
                  <a:lnTo>
                    <a:pt x="43497" y="335749"/>
                  </a:lnTo>
                  <a:lnTo>
                    <a:pt x="41198" y="338099"/>
                  </a:lnTo>
                  <a:lnTo>
                    <a:pt x="41198" y="343903"/>
                  </a:lnTo>
                  <a:lnTo>
                    <a:pt x="43497" y="346252"/>
                  </a:lnTo>
                  <a:lnTo>
                    <a:pt x="152184" y="346252"/>
                  </a:lnTo>
                  <a:lnTo>
                    <a:pt x="154495" y="343903"/>
                  </a:lnTo>
                  <a:lnTo>
                    <a:pt x="154495" y="338099"/>
                  </a:lnTo>
                  <a:lnTo>
                    <a:pt x="152184" y="335749"/>
                  </a:lnTo>
                  <a:close/>
                </a:path>
                <a:path w="196214" h="346710">
                  <a:moveTo>
                    <a:pt x="102996" y="283298"/>
                  </a:moveTo>
                  <a:lnTo>
                    <a:pt x="92697" y="283298"/>
                  </a:lnTo>
                  <a:lnTo>
                    <a:pt x="92697" y="335749"/>
                  </a:lnTo>
                  <a:lnTo>
                    <a:pt x="102996" y="335749"/>
                  </a:lnTo>
                  <a:lnTo>
                    <a:pt x="102996" y="283298"/>
                  </a:lnTo>
                  <a:close/>
                </a:path>
                <a:path w="196214" h="346710">
                  <a:moveTo>
                    <a:pt x="7988" y="188912"/>
                  </a:moveTo>
                  <a:lnTo>
                    <a:pt x="2298" y="188912"/>
                  </a:lnTo>
                  <a:lnTo>
                    <a:pt x="0" y="191261"/>
                  </a:lnTo>
                  <a:lnTo>
                    <a:pt x="0" y="194157"/>
                  </a:lnTo>
                  <a:lnTo>
                    <a:pt x="6884" y="228858"/>
                  </a:lnTo>
                  <a:lnTo>
                    <a:pt x="25651" y="257192"/>
                  </a:lnTo>
                  <a:lnTo>
                    <a:pt x="53479" y="276294"/>
                  </a:lnTo>
                  <a:lnTo>
                    <a:pt x="87541" y="283298"/>
                  </a:lnTo>
                  <a:lnTo>
                    <a:pt x="108153" y="283298"/>
                  </a:lnTo>
                  <a:lnTo>
                    <a:pt x="142242" y="276292"/>
                  </a:lnTo>
                  <a:lnTo>
                    <a:pt x="147335" y="272795"/>
                  </a:lnTo>
                  <a:lnTo>
                    <a:pt x="87541" y="272795"/>
                  </a:lnTo>
                  <a:lnTo>
                    <a:pt x="57475" y="266614"/>
                  </a:lnTo>
                  <a:lnTo>
                    <a:pt x="32923" y="249759"/>
                  </a:lnTo>
                  <a:lnTo>
                    <a:pt x="16376" y="224773"/>
                  </a:lnTo>
                  <a:lnTo>
                    <a:pt x="10299" y="194157"/>
                  </a:lnTo>
                  <a:lnTo>
                    <a:pt x="10299" y="191261"/>
                  </a:lnTo>
                  <a:lnTo>
                    <a:pt x="7988" y="188912"/>
                  </a:lnTo>
                  <a:close/>
                </a:path>
                <a:path w="196214" h="346710">
                  <a:moveTo>
                    <a:pt x="193395" y="188912"/>
                  </a:moveTo>
                  <a:lnTo>
                    <a:pt x="187705" y="188912"/>
                  </a:lnTo>
                  <a:lnTo>
                    <a:pt x="185394" y="191261"/>
                  </a:lnTo>
                  <a:lnTo>
                    <a:pt x="185394" y="194157"/>
                  </a:lnTo>
                  <a:lnTo>
                    <a:pt x="179328" y="224773"/>
                  </a:lnTo>
                  <a:lnTo>
                    <a:pt x="162780" y="249769"/>
                  </a:lnTo>
                  <a:lnTo>
                    <a:pt x="138229" y="266618"/>
                  </a:lnTo>
                  <a:lnTo>
                    <a:pt x="108153" y="272795"/>
                  </a:lnTo>
                  <a:lnTo>
                    <a:pt x="147335" y="272795"/>
                  </a:lnTo>
                  <a:lnTo>
                    <a:pt x="170067" y="257187"/>
                  </a:lnTo>
                  <a:lnTo>
                    <a:pt x="188819" y="228852"/>
                  </a:lnTo>
                  <a:lnTo>
                    <a:pt x="195694" y="194157"/>
                  </a:lnTo>
                  <a:lnTo>
                    <a:pt x="195694" y="191261"/>
                  </a:lnTo>
                  <a:lnTo>
                    <a:pt x="193395" y="188912"/>
                  </a:lnTo>
                  <a:close/>
                </a:path>
                <a:path w="196214" h="346710">
                  <a:moveTo>
                    <a:pt x="97840" y="0"/>
                  </a:moveTo>
                  <a:lnTo>
                    <a:pt x="75799" y="4537"/>
                  </a:lnTo>
                  <a:lnTo>
                    <a:pt x="57794" y="16908"/>
                  </a:lnTo>
                  <a:lnTo>
                    <a:pt x="45652" y="35249"/>
                  </a:lnTo>
                  <a:lnTo>
                    <a:pt x="41198" y="57696"/>
                  </a:lnTo>
                  <a:lnTo>
                    <a:pt x="41198" y="183629"/>
                  </a:lnTo>
                  <a:lnTo>
                    <a:pt x="45655" y="206081"/>
                  </a:lnTo>
                  <a:lnTo>
                    <a:pt x="57806" y="224424"/>
                  </a:lnTo>
                  <a:lnTo>
                    <a:pt x="75815" y="236791"/>
                  </a:lnTo>
                  <a:lnTo>
                    <a:pt x="97840" y="241325"/>
                  </a:lnTo>
                  <a:lnTo>
                    <a:pt x="119899" y="236787"/>
                  </a:lnTo>
                  <a:lnTo>
                    <a:pt x="128567" y="230835"/>
                  </a:lnTo>
                  <a:lnTo>
                    <a:pt x="97840" y="230835"/>
                  </a:lnTo>
                  <a:lnTo>
                    <a:pt x="79809" y="227122"/>
                  </a:lnTo>
                  <a:lnTo>
                    <a:pt x="65077" y="217000"/>
                  </a:lnTo>
                  <a:lnTo>
                    <a:pt x="55142" y="201994"/>
                  </a:lnTo>
                  <a:lnTo>
                    <a:pt x="51498" y="183629"/>
                  </a:lnTo>
                  <a:lnTo>
                    <a:pt x="51498" y="57696"/>
                  </a:lnTo>
                  <a:lnTo>
                    <a:pt x="55142" y="39331"/>
                  </a:lnTo>
                  <a:lnTo>
                    <a:pt x="65082" y="24322"/>
                  </a:lnTo>
                  <a:lnTo>
                    <a:pt x="79816" y="14201"/>
                  </a:lnTo>
                  <a:lnTo>
                    <a:pt x="97840" y="10490"/>
                  </a:lnTo>
                  <a:lnTo>
                    <a:pt x="128567" y="10490"/>
                  </a:lnTo>
                  <a:lnTo>
                    <a:pt x="119894" y="4534"/>
                  </a:lnTo>
                  <a:lnTo>
                    <a:pt x="97840" y="0"/>
                  </a:lnTo>
                  <a:close/>
                </a:path>
                <a:path w="196214" h="346710">
                  <a:moveTo>
                    <a:pt x="128567" y="10490"/>
                  </a:moveTo>
                  <a:lnTo>
                    <a:pt x="97840" y="10490"/>
                  </a:lnTo>
                  <a:lnTo>
                    <a:pt x="115887" y="14203"/>
                  </a:lnTo>
                  <a:lnTo>
                    <a:pt x="130621" y="24325"/>
                  </a:lnTo>
                  <a:lnTo>
                    <a:pt x="140553" y="39331"/>
                  </a:lnTo>
                  <a:lnTo>
                    <a:pt x="144193" y="57696"/>
                  </a:lnTo>
                  <a:lnTo>
                    <a:pt x="144193" y="183629"/>
                  </a:lnTo>
                  <a:lnTo>
                    <a:pt x="140553" y="201994"/>
                  </a:lnTo>
                  <a:lnTo>
                    <a:pt x="130619" y="217003"/>
                  </a:lnTo>
                  <a:lnTo>
                    <a:pt x="115885" y="227123"/>
                  </a:lnTo>
                  <a:lnTo>
                    <a:pt x="97840" y="230835"/>
                  </a:lnTo>
                  <a:lnTo>
                    <a:pt x="128567" y="230835"/>
                  </a:lnTo>
                  <a:lnTo>
                    <a:pt x="137908" y="224416"/>
                  </a:lnTo>
                  <a:lnTo>
                    <a:pt x="150044" y="206076"/>
                  </a:lnTo>
                  <a:lnTo>
                    <a:pt x="154492" y="183629"/>
                  </a:lnTo>
                  <a:lnTo>
                    <a:pt x="154492" y="57696"/>
                  </a:lnTo>
                  <a:lnTo>
                    <a:pt x="150043" y="35243"/>
                  </a:lnTo>
                  <a:lnTo>
                    <a:pt x="137902" y="16900"/>
                  </a:lnTo>
                  <a:lnTo>
                    <a:pt x="128567" y="10490"/>
                  </a:lnTo>
                  <a:close/>
                </a:path>
              </a:pathLst>
            </a:custGeom>
            <a:solidFill>
              <a:srgbClr val="F371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6BDD98C1-8AB9-424B-9FA7-67802147B5B2}"/>
              </a:ext>
            </a:extLst>
          </p:cNvPr>
          <p:cNvGrpSpPr/>
          <p:nvPr/>
        </p:nvGrpSpPr>
        <p:grpSpPr>
          <a:xfrm>
            <a:off x="1707407" y="4818443"/>
            <a:ext cx="979169" cy="749388"/>
            <a:chOff x="1470905" y="4232028"/>
            <a:chExt cx="979169" cy="749388"/>
          </a:xfrm>
        </p:grpSpPr>
        <p:sp>
          <p:nvSpPr>
            <p:cNvPr id="102" name="object 38">
              <a:extLst>
                <a:ext uri="{FF2B5EF4-FFF2-40B4-BE49-F238E27FC236}">
                  <a16:creationId xmlns:a16="http://schemas.microsoft.com/office/drawing/2014/main" id="{49C0E379-87C1-4173-924B-4447F0551DED}"/>
                </a:ext>
              </a:extLst>
            </p:cNvPr>
            <p:cNvSpPr txBox="1"/>
            <p:nvPr/>
          </p:nvSpPr>
          <p:spPr>
            <a:xfrm>
              <a:off x="1470905" y="4442936"/>
              <a:ext cx="979169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2800"/>
                </a:lnSpc>
                <a:spcBef>
                  <a:spcPts val="100"/>
                </a:spcBef>
              </a:pPr>
              <a:r>
                <a:rPr lang="es-ES" sz="2400" dirty="0">
                  <a:solidFill>
                    <a:srgbClr val="FFFFFF"/>
                  </a:solidFill>
                  <a:latin typeface="Exo2-Light"/>
                  <a:cs typeface="Exo2-Light"/>
                </a:rPr>
                <a:t>30</a:t>
              </a:r>
              <a:endParaRPr sz="2400" dirty="0">
                <a:latin typeface="Exo2-Light"/>
                <a:cs typeface="Exo2-Light"/>
              </a:endParaRPr>
            </a:p>
            <a:p>
              <a:pPr marL="12700">
                <a:lnSpc>
                  <a:spcPts val="1240"/>
                </a:lnSpc>
              </a:pPr>
              <a:r>
                <a:rPr sz="1100" spc="-5" dirty="0">
                  <a:solidFill>
                    <a:srgbClr val="FFFFFF"/>
                  </a:solidFill>
                  <a:latin typeface="Exo2-Light"/>
                  <a:cs typeface="Exo2-Light"/>
                </a:rPr>
                <a:t>patrocinadores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103" name="object 39">
              <a:extLst>
                <a:ext uri="{FF2B5EF4-FFF2-40B4-BE49-F238E27FC236}">
                  <a16:creationId xmlns:a16="http://schemas.microsoft.com/office/drawing/2014/main" id="{5838068D-7B61-4901-8A25-B0CE340209B2}"/>
                </a:ext>
              </a:extLst>
            </p:cNvPr>
            <p:cNvSpPr/>
            <p:nvPr/>
          </p:nvSpPr>
          <p:spPr>
            <a:xfrm>
              <a:off x="1483606" y="4232028"/>
              <a:ext cx="355600" cy="198755"/>
            </a:xfrm>
            <a:custGeom>
              <a:avLst/>
              <a:gdLst/>
              <a:ahLst/>
              <a:cxnLst/>
              <a:rect l="l" t="t" r="r" b="b"/>
              <a:pathLst>
                <a:path w="355600" h="198754">
                  <a:moveTo>
                    <a:pt x="56680" y="38"/>
                  </a:moveTo>
                  <a:lnTo>
                    <a:pt x="53708" y="1524"/>
                  </a:lnTo>
                  <a:lnTo>
                    <a:pt x="52791" y="3022"/>
                  </a:lnTo>
                  <a:lnTo>
                    <a:pt x="52768" y="76238"/>
                  </a:lnTo>
                  <a:lnTo>
                    <a:pt x="6845" y="76238"/>
                  </a:lnTo>
                  <a:lnTo>
                    <a:pt x="37" y="83134"/>
                  </a:lnTo>
                  <a:lnTo>
                    <a:pt x="0" y="115379"/>
                  </a:lnTo>
                  <a:lnTo>
                    <a:pt x="6845" y="122313"/>
                  </a:lnTo>
                  <a:lnTo>
                    <a:pt x="52768" y="122313"/>
                  </a:lnTo>
                  <a:lnTo>
                    <a:pt x="52768" y="195491"/>
                  </a:lnTo>
                  <a:lnTo>
                    <a:pt x="53708" y="197027"/>
                  </a:lnTo>
                  <a:lnTo>
                    <a:pt x="55803" y="198081"/>
                  </a:lnTo>
                  <a:lnTo>
                    <a:pt x="56476" y="198234"/>
                  </a:lnTo>
                  <a:lnTo>
                    <a:pt x="58077" y="198234"/>
                  </a:lnTo>
                  <a:lnTo>
                    <a:pt x="59004" y="197929"/>
                  </a:lnTo>
                  <a:lnTo>
                    <a:pt x="76030" y="184937"/>
                  </a:lnTo>
                  <a:lnTo>
                    <a:pt x="61506" y="184937"/>
                  </a:lnTo>
                  <a:lnTo>
                    <a:pt x="61506" y="113474"/>
                  </a:lnTo>
                  <a:lnTo>
                    <a:pt x="11671" y="113474"/>
                  </a:lnTo>
                  <a:lnTo>
                    <a:pt x="8737" y="110515"/>
                  </a:lnTo>
                  <a:lnTo>
                    <a:pt x="8787" y="87998"/>
                  </a:lnTo>
                  <a:lnTo>
                    <a:pt x="11671" y="85077"/>
                  </a:lnTo>
                  <a:lnTo>
                    <a:pt x="61506" y="85077"/>
                  </a:lnTo>
                  <a:lnTo>
                    <a:pt x="61506" y="13614"/>
                  </a:lnTo>
                  <a:lnTo>
                    <a:pt x="76023" y="13614"/>
                  </a:lnTo>
                  <a:lnTo>
                    <a:pt x="58445" y="203"/>
                  </a:lnTo>
                  <a:lnTo>
                    <a:pt x="56680" y="38"/>
                  </a:lnTo>
                  <a:close/>
                </a:path>
                <a:path w="355600" h="198754">
                  <a:moveTo>
                    <a:pt x="219144" y="128117"/>
                  </a:moveTo>
                  <a:lnTo>
                    <a:pt x="204647" y="128117"/>
                  </a:lnTo>
                  <a:lnTo>
                    <a:pt x="296087" y="197891"/>
                  </a:lnTo>
                  <a:lnTo>
                    <a:pt x="297014" y="198196"/>
                  </a:lnTo>
                  <a:lnTo>
                    <a:pt x="298602" y="198196"/>
                  </a:lnTo>
                  <a:lnTo>
                    <a:pt x="299275" y="198043"/>
                  </a:lnTo>
                  <a:lnTo>
                    <a:pt x="301383" y="196989"/>
                  </a:lnTo>
                  <a:lnTo>
                    <a:pt x="302287" y="195491"/>
                  </a:lnTo>
                  <a:lnTo>
                    <a:pt x="302310" y="184899"/>
                  </a:lnTo>
                  <a:lnTo>
                    <a:pt x="293573" y="184899"/>
                  </a:lnTo>
                  <a:lnTo>
                    <a:pt x="219144" y="128117"/>
                  </a:lnTo>
                  <a:close/>
                </a:path>
                <a:path w="355600" h="198754">
                  <a:moveTo>
                    <a:pt x="76023" y="13614"/>
                  </a:moveTo>
                  <a:lnTo>
                    <a:pt x="61506" y="13614"/>
                  </a:lnTo>
                  <a:lnTo>
                    <a:pt x="143637" y="76276"/>
                  </a:lnTo>
                  <a:lnTo>
                    <a:pt x="142024" y="78752"/>
                  </a:lnTo>
                  <a:lnTo>
                    <a:pt x="141096" y="81635"/>
                  </a:lnTo>
                  <a:lnTo>
                    <a:pt x="141071" y="94856"/>
                  </a:lnTo>
                  <a:lnTo>
                    <a:pt x="106794" y="94856"/>
                  </a:lnTo>
                  <a:lnTo>
                    <a:pt x="104876" y="96799"/>
                  </a:lnTo>
                  <a:lnTo>
                    <a:pt x="104838" y="101714"/>
                  </a:lnTo>
                  <a:lnTo>
                    <a:pt x="106794" y="103695"/>
                  </a:lnTo>
                  <a:lnTo>
                    <a:pt x="141071" y="103695"/>
                  </a:lnTo>
                  <a:lnTo>
                    <a:pt x="141088" y="116839"/>
                  </a:lnTo>
                  <a:lnTo>
                    <a:pt x="142036" y="119761"/>
                  </a:lnTo>
                  <a:lnTo>
                    <a:pt x="143662" y="122250"/>
                  </a:lnTo>
                  <a:lnTo>
                    <a:pt x="61506" y="184937"/>
                  </a:lnTo>
                  <a:lnTo>
                    <a:pt x="76030" y="184937"/>
                  </a:lnTo>
                  <a:lnTo>
                    <a:pt x="150558" y="128066"/>
                  </a:lnTo>
                  <a:lnTo>
                    <a:pt x="219077" y="128066"/>
                  </a:lnTo>
                  <a:lnTo>
                    <a:pt x="211620" y="122377"/>
                  </a:lnTo>
                  <a:lnTo>
                    <a:pt x="212890" y="120472"/>
                  </a:lnTo>
                  <a:lnTo>
                    <a:pt x="152869" y="120472"/>
                  </a:lnTo>
                  <a:lnTo>
                    <a:pt x="149809" y="117386"/>
                  </a:lnTo>
                  <a:lnTo>
                    <a:pt x="149809" y="81089"/>
                  </a:lnTo>
                  <a:lnTo>
                    <a:pt x="152869" y="78003"/>
                  </a:lnTo>
                  <a:lnTo>
                    <a:pt x="212902" y="78003"/>
                  </a:lnTo>
                  <a:lnTo>
                    <a:pt x="211632" y="76098"/>
                  </a:lnTo>
                  <a:lnTo>
                    <a:pt x="219056" y="70434"/>
                  </a:lnTo>
                  <a:lnTo>
                    <a:pt x="150495" y="70434"/>
                  </a:lnTo>
                  <a:lnTo>
                    <a:pt x="76023" y="13614"/>
                  </a:lnTo>
                  <a:close/>
                </a:path>
                <a:path w="355600" h="198754">
                  <a:moveTo>
                    <a:pt x="302310" y="13576"/>
                  </a:moveTo>
                  <a:lnTo>
                    <a:pt x="293573" y="13576"/>
                  </a:lnTo>
                  <a:lnTo>
                    <a:pt x="293573" y="184899"/>
                  </a:lnTo>
                  <a:lnTo>
                    <a:pt x="302310" y="184899"/>
                  </a:lnTo>
                  <a:lnTo>
                    <a:pt x="302310" y="122275"/>
                  </a:lnTo>
                  <a:lnTo>
                    <a:pt x="348234" y="122275"/>
                  </a:lnTo>
                  <a:lnTo>
                    <a:pt x="355041" y="115379"/>
                  </a:lnTo>
                  <a:lnTo>
                    <a:pt x="355079" y="113436"/>
                  </a:lnTo>
                  <a:lnTo>
                    <a:pt x="302310" y="113436"/>
                  </a:lnTo>
                  <a:lnTo>
                    <a:pt x="302310" y="85039"/>
                  </a:lnTo>
                  <a:lnTo>
                    <a:pt x="355079" y="85039"/>
                  </a:lnTo>
                  <a:lnTo>
                    <a:pt x="355079" y="83134"/>
                  </a:lnTo>
                  <a:lnTo>
                    <a:pt x="348234" y="76200"/>
                  </a:lnTo>
                  <a:lnTo>
                    <a:pt x="302310" y="76200"/>
                  </a:lnTo>
                  <a:lnTo>
                    <a:pt x="302310" y="13576"/>
                  </a:lnTo>
                  <a:close/>
                </a:path>
                <a:path w="355600" h="198754">
                  <a:moveTo>
                    <a:pt x="219077" y="128066"/>
                  </a:moveTo>
                  <a:lnTo>
                    <a:pt x="150558" y="128066"/>
                  </a:lnTo>
                  <a:lnTo>
                    <a:pt x="152483" y="128879"/>
                  </a:lnTo>
                  <a:lnTo>
                    <a:pt x="154470" y="129311"/>
                  </a:lnTo>
                  <a:lnTo>
                    <a:pt x="200825" y="129311"/>
                  </a:lnTo>
                  <a:lnTo>
                    <a:pt x="202849" y="128866"/>
                  </a:lnTo>
                  <a:lnTo>
                    <a:pt x="204647" y="128117"/>
                  </a:lnTo>
                  <a:lnTo>
                    <a:pt x="219144" y="128117"/>
                  </a:lnTo>
                  <a:close/>
                </a:path>
                <a:path w="355600" h="198754">
                  <a:moveTo>
                    <a:pt x="212902" y="78003"/>
                  </a:moveTo>
                  <a:lnTo>
                    <a:pt x="202488" y="78003"/>
                  </a:lnTo>
                  <a:lnTo>
                    <a:pt x="205536" y="81089"/>
                  </a:lnTo>
                  <a:lnTo>
                    <a:pt x="205536" y="117386"/>
                  </a:lnTo>
                  <a:lnTo>
                    <a:pt x="202488" y="120472"/>
                  </a:lnTo>
                  <a:lnTo>
                    <a:pt x="212890" y="120472"/>
                  </a:lnTo>
                  <a:lnTo>
                    <a:pt x="213296" y="119862"/>
                  </a:lnTo>
                  <a:lnTo>
                    <a:pt x="214287" y="116839"/>
                  </a:lnTo>
                  <a:lnTo>
                    <a:pt x="214287" y="103657"/>
                  </a:lnTo>
                  <a:lnTo>
                    <a:pt x="248285" y="103657"/>
                  </a:lnTo>
                  <a:lnTo>
                    <a:pt x="250203" y="101714"/>
                  </a:lnTo>
                  <a:lnTo>
                    <a:pt x="250240" y="96799"/>
                  </a:lnTo>
                  <a:lnTo>
                    <a:pt x="248285" y="94818"/>
                  </a:lnTo>
                  <a:lnTo>
                    <a:pt x="214287" y="94818"/>
                  </a:lnTo>
                  <a:lnTo>
                    <a:pt x="214287" y="81635"/>
                  </a:lnTo>
                  <a:lnTo>
                    <a:pt x="213309" y="78613"/>
                  </a:lnTo>
                  <a:lnTo>
                    <a:pt x="212902" y="78003"/>
                  </a:lnTo>
                  <a:close/>
                </a:path>
                <a:path w="355600" h="198754">
                  <a:moveTo>
                    <a:pt x="61506" y="85077"/>
                  </a:moveTo>
                  <a:lnTo>
                    <a:pt x="52768" y="85077"/>
                  </a:lnTo>
                  <a:lnTo>
                    <a:pt x="52768" y="113474"/>
                  </a:lnTo>
                  <a:lnTo>
                    <a:pt x="61506" y="113474"/>
                  </a:lnTo>
                  <a:lnTo>
                    <a:pt x="61506" y="85077"/>
                  </a:lnTo>
                  <a:close/>
                </a:path>
                <a:path w="355600" h="198754">
                  <a:moveTo>
                    <a:pt x="355079" y="85039"/>
                  </a:moveTo>
                  <a:lnTo>
                    <a:pt x="343408" y="85039"/>
                  </a:lnTo>
                  <a:lnTo>
                    <a:pt x="346341" y="87998"/>
                  </a:lnTo>
                  <a:lnTo>
                    <a:pt x="346291" y="110515"/>
                  </a:lnTo>
                  <a:lnTo>
                    <a:pt x="343408" y="113436"/>
                  </a:lnTo>
                  <a:lnTo>
                    <a:pt x="355079" y="113436"/>
                  </a:lnTo>
                  <a:lnTo>
                    <a:pt x="355079" y="85039"/>
                  </a:lnTo>
                  <a:close/>
                </a:path>
                <a:path w="355600" h="198754">
                  <a:moveTo>
                    <a:pt x="200825" y="69151"/>
                  </a:moveTo>
                  <a:lnTo>
                    <a:pt x="154444" y="69151"/>
                  </a:lnTo>
                  <a:lnTo>
                    <a:pt x="152374" y="69621"/>
                  </a:lnTo>
                  <a:lnTo>
                    <a:pt x="150495" y="70434"/>
                  </a:lnTo>
                  <a:lnTo>
                    <a:pt x="219056" y="70434"/>
                  </a:lnTo>
                  <a:lnTo>
                    <a:pt x="204647" y="70358"/>
                  </a:lnTo>
                  <a:lnTo>
                    <a:pt x="202831" y="69583"/>
                  </a:lnTo>
                  <a:lnTo>
                    <a:pt x="200825" y="69151"/>
                  </a:lnTo>
                  <a:close/>
                </a:path>
                <a:path w="355600" h="198754">
                  <a:moveTo>
                    <a:pt x="298411" y="0"/>
                  </a:moveTo>
                  <a:lnTo>
                    <a:pt x="296633" y="165"/>
                  </a:lnTo>
                  <a:lnTo>
                    <a:pt x="204647" y="70358"/>
                  </a:lnTo>
                  <a:lnTo>
                    <a:pt x="219156" y="70358"/>
                  </a:lnTo>
                  <a:lnTo>
                    <a:pt x="293573" y="13576"/>
                  </a:lnTo>
                  <a:lnTo>
                    <a:pt x="302310" y="13576"/>
                  </a:lnTo>
                  <a:lnTo>
                    <a:pt x="302310" y="3022"/>
                  </a:lnTo>
                  <a:lnTo>
                    <a:pt x="301383" y="1485"/>
                  </a:lnTo>
                  <a:lnTo>
                    <a:pt x="298411" y="0"/>
                  </a:lnTo>
                  <a:close/>
                </a:path>
              </a:pathLst>
            </a:custGeom>
            <a:solidFill>
              <a:srgbClr val="F371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" name="object 40">
            <a:extLst>
              <a:ext uri="{FF2B5EF4-FFF2-40B4-BE49-F238E27FC236}">
                <a16:creationId xmlns:a16="http://schemas.microsoft.com/office/drawing/2014/main" id="{AE1CBA4E-F0B7-4947-AC0C-03390A33CAE5}"/>
              </a:ext>
            </a:extLst>
          </p:cNvPr>
          <p:cNvSpPr/>
          <p:nvPr/>
        </p:nvSpPr>
        <p:spPr>
          <a:xfrm>
            <a:off x="1485477" y="1835533"/>
            <a:ext cx="0" cy="3691254"/>
          </a:xfrm>
          <a:custGeom>
            <a:avLst/>
            <a:gdLst/>
            <a:ahLst/>
            <a:cxnLst/>
            <a:rect l="l" t="t" r="r" b="b"/>
            <a:pathLst>
              <a:path h="3691254">
                <a:moveTo>
                  <a:pt x="0" y="0"/>
                </a:moveTo>
                <a:lnTo>
                  <a:pt x="0" y="3691166"/>
                </a:lnTo>
              </a:path>
            </a:pathLst>
          </a:custGeom>
          <a:ln w="6350">
            <a:solidFill>
              <a:srgbClr val="F37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41">
            <a:extLst>
              <a:ext uri="{FF2B5EF4-FFF2-40B4-BE49-F238E27FC236}">
                <a16:creationId xmlns:a16="http://schemas.microsoft.com/office/drawing/2014/main" id="{0EF02573-8AF8-4DD7-A217-55363BAACC1F}"/>
              </a:ext>
            </a:extLst>
          </p:cNvPr>
          <p:cNvSpPr/>
          <p:nvPr/>
        </p:nvSpPr>
        <p:spPr>
          <a:xfrm>
            <a:off x="3612530" y="1835533"/>
            <a:ext cx="0" cy="3691254"/>
          </a:xfrm>
          <a:custGeom>
            <a:avLst/>
            <a:gdLst/>
            <a:ahLst/>
            <a:cxnLst/>
            <a:rect l="l" t="t" r="r" b="b"/>
            <a:pathLst>
              <a:path h="3691254">
                <a:moveTo>
                  <a:pt x="0" y="0"/>
                </a:moveTo>
                <a:lnTo>
                  <a:pt x="0" y="3691166"/>
                </a:lnTo>
              </a:path>
            </a:pathLst>
          </a:custGeom>
          <a:ln w="6350">
            <a:solidFill>
              <a:srgbClr val="00AA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42">
            <a:extLst>
              <a:ext uri="{FF2B5EF4-FFF2-40B4-BE49-F238E27FC236}">
                <a16:creationId xmlns:a16="http://schemas.microsoft.com/office/drawing/2014/main" id="{C7F96526-E748-45DA-82C7-3BCC331FCB57}"/>
              </a:ext>
            </a:extLst>
          </p:cNvPr>
          <p:cNvSpPr/>
          <p:nvPr/>
        </p:nvSpPr>
        <p:spPr>
          <a:xfrm>
            <a:off x="8282986" y="1848056"/>
            <a:ext cx="0" cy="3691254"/>
          </a:xfrm>
          <a:custGeom>
            <a:avLst/>
            <a:gdLst/>
            <a:ahLst/>
            <a:cxnLst/>
            <a:rect l="l" t="t" r="r" b="b"/>
            <a:pathLst>
              <a:path h="3691254">
                <a:moveTo>
                  <a:pt x="0" y="0"/>
                </a:moveTo>
                <a:lnTo>
                  <a:pt x="0" y="3691166"/>
                </a:lnTo>
              </a:path>
            </a:pathLst>
          </a:custGeom>
          <a:ln w="6350">
            <a:solidFill>
              <a:srgbClr val="00A9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8047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B85D8A866F2A64E8328C2593EA5681C" ma:contentTypeVersion="9" ma:contentTypeDescription="Crear nuevo documento." ma:contentTypeScope="" ma:versionID="f4f405b1be4e57a762a5680eadc3890d">
  <xsd:schema xmlns:xsd="http://www.w3.org/2001/XMLSchema" xmlns:xs="http://www.w3.org/2001/XMLSchema" xmlns:p="http://schemas.microsoft.com/office/2006/metadata/properties" xmlns:ns2="87decebb-7530-47a4-9f88-f252711f80bb" xmlns:ns3="1d094d2e-d953-4053-a782-1b9d6462debb" targetNamespace="http://schemas.microsoft.com/office/2006/metadata/properties" ma:root="true" ma:fieldsID="bc4fd9b571768548bea318ffdcce7d4b" ns2:_="" ns3:_="">
    <xsd:import namespace="87decebb-7530-47a4-9f88-f252711f80bb"/>
    <xsd:import namespace="1d094d2e-d953-4053-a782-1b9d6462de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decebb-7530-47a4-9f88-f252711f80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094d2e-d953-4053-a782-1b9d6462de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A5DF03-6203-4E22-AEB5-8C2636B66E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B8C13F-0805-47C0-A56E-FB840BFE7EE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09A838A-88A9-4394-A72B-89D94F7C27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decebb-7530-47a4-9f88-f252711f80bb"/>
    <ds:schemaRef ds:uri="1d094d2e-d953-4053-a782-1b9d6462de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3764</TotalTime>
  <Words>55</Words>
  <Application>Microsoft Office PowerPoint</Application>
  <PresentationFormat>Panorámica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Exo 2</vt:lpstr>
      <vt:lpstr>Exo2-Light</vt:lpstr>
      <vt:lpstr>Exo2-Medium</vt:lpstr>
      <vt:lpstr>Exo2-Thin</vt:lpstr>
      <vt:lpstr>Tahoma</vt:lpstr>
      <vt:lpstr>Tema de Office</vt:lpstr>
      <vt:lpstr>RESUMEN SUMMIT 2019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Ana Pons - DigitalEs</cp:lastModifiedBy>
  <cp:revision>108</cp:revision>
  <cp:lastPrinted>2018-08-20T08:14:21Z</cp:lastPrinted>
  <dcterms:created xsi:type="dcterms:W3CDTF">2017-06-19T10:56:37Z</dcterms:created>
  <dcterms:modified xsi:type="dcterms:W3CDTF">2020-10-14T09:35:25Z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0x0101004B85D8A866F2A64E8328C2593EA5681C</vt:lpwstr>
  </property>
</Properties>
</file>